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2" r:id="rId4"/>
  </p:sldMasterIdLst>
  <p:notesMasterIdLst>
    <p:notesMasterId r:id="rId24"/>
  </p:notes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343" autoAdjust="0"/>
  </p:normalViewPr>
  <p:slideViewPr>
    <p:cSldViewPr snapToGrid="0">
      <p:cViewPr varScale="1">
        <p:scale>
          <a:sx n="74" d="100"/>
          <a:sy n="74" d="100"/>
        </p:scale>
        <p:origin x="10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85DC9-64CE-4062-A502-A1FBDCCF45EA}" type="datetimeFigureOut">
              <a:rPr lang="en-GB" smtClean="0"/>
              <a:t>16/08/2026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A0BB8-933D-4D83-81D8-142D9CCC95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30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4516-pencil-png-pic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3.0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hlinkClick r:id="rId3" tooltip="https://freepngimg.com/png/14516-pencil-png-pic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522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Made with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65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Royal Pump Room Museum, CC BY-SA 4.0 &lt;https://creativecommons.org/licenses/by-sa/4.0&gt;, via Wikimedia Commons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14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</a:t>
            </a:r>
            <a:r>
              <a:rPr lang="en-US" dirty="0" err="1"/>
              <a:t>Khopesh</a:t>
            </a:r>
            <a:r>
              <a:rPr lang="en-US" dirty="0"/>
              <a:t>" by </a:t>
            </a:r>
            <a:r>
              <a:rPr lang="en-US" dirty="0" err="1"/>
              <a:t>Dbachmann</a:t>
            </a:r>
            <a:r>
              <a:rPr lang="en-US" dirty="0"/>
              <a:t> is licensed under CC BY-SA 3.0.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83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By RamessesIV-SmitingHisEnemiesOnAnOstracon_MuseumOfFineArtsBoston.png: Keith </a:t>
            </a:r>
            <a:r>
              <a:rPr lang="en-GB" dirty="0" err="1"/>
              <a:t>Schengili-Robertsderivative</a:t>
            </a:r>
            <a:r>
              <a:rPr lang="en-GB" dirty="0"/>
              <a:t> work: JMCC1 (talk) - RamessesIV-SmitingHisEnemiesOnAnOstracon_MuseumOfFineArtsBoston.png, CC BY-SA 2.5, https://commons.wikimedia.org/w/index.php?curid=16174119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479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Deutsch:  Maler der </a:t>
            </a:r>
            <a:r>
              <a:rPr lang="en-GB" dirty="0" err="1"/>
              <a:t>Grabkammer</a:t>
            </a:r>
            <a:r>
              <a:rPr lang="en-GB" dirty="0"/>
              <a:t> des </a:t>
            </a:r>
            <a:r>
              <a:rPr lang="en-GB" dirty="0" err="1"/>
              <a:t>SennudemEnglish</a:t>
            </a:r>
            <a:r>
              <a:rPr lang="en-GB" dirty="0"/>
              <a:t>:  Painter of the burial chamber of </a:t>
            </a:r>
            <a:r>
              <a:rPr lang="en-GB" dirty="0" err="1"/>
              <a:t>Sennedjem</a:t>
            </a:r>
            <a:r>
              <a:rPr lang="ar-AE" dirty="0"/>
              <a:t>العربية:  رسام حجرة دفن سننجم, </a:t>
            </a:r>
            <a:r>
              <a:rPr lang="en-GB" dirty="0"/>
              <a:t>Public domain, via Wikimedia Commons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754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page for author, CC BY 4.0 &lt;https://creativecommons.org/licenses/by/4.0&gt;, via Wikimedia Commons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004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Internet Archive Book Images, No restrictions, via Wikimedia Commons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395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Photograph my </a:t>
            </a:r>
            <a:r>
              <a:rPr lang="en-GB" dirty="0" err="1"/>
              <a:t>S.Carnall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084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Abu_Simbel_Nefartari_Sistrum.jpg: Laban66derivative work: </a:t>
            </a:r>
            <a:r>
              <a:rPr lang="en-US" dirty="0" err="1"/>
              <a:t>Oltau</a:t>
            </a:r>
            <a:r>
              <a:rPr lang="en-US" dirty="0"/>
              <a:t>, Public domain, via Wikimedia Commons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A0BB8-933D-4D83-81D8-142D9CCC958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025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57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7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2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27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8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7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40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93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85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50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08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14516-pencil-png-pic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Ancient Egypt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6AE716-E822-9B86-A5F9-060D445633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64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94E321-E1FF-A298-6CA3-ED355E7179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2785" y="183600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5C476F-8D42-0AED-C609-8F642FF34B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8722704">
            <a:off x="2510020" y="2971799"/>
            <a:ext cx="7171959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84A600F7-CDA9-5719-0D84-977A591D8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4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F29039-7739-9F4B-6F5A-B7363944DEEF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ancient Egyptians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ancient Egyptian civilisation started around 5000 years ago. 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/>
              <a:t> Bob </a:t>
            </a:r>
            <a:r>
              <a:rPr lang="en-GB" sz="2800" dirty="0"/>
              <a:t>has found some objects used by the Egyptians.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0188C-6290-35DE-ABE4-E21FFC5637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05"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3A137A4-BAB1-B1DB-90F1-028DF0FE1B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8935" y="1120462"/>
            <a:ext cx="5834130" cy="53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headrest (ancient pillow)!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A79938-73B1-F737-3279-28F09E3AB0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9102" y="2086377"/>
            <a:ext cx="6693795" cy="44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3074" name="Picture 2" descr="Scribe's Palette">
            <a:extLst>
              <a:ext uri="{FF2B5EF4-FFF2-40B4-BE49-F238E27FC236}">
                <a16:creationId xmlns:a16="http://schemas.microsoft.com/office/drawing/2014/main" id="{373951C9-6C02-CDEF-5DFF-F3F2F87AA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00" y="2403017"/>
            <a:ext cx="10775324" cy="345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scribe’s palette (pencil case)!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8A3F3DD-12BC-3230-B7C0-788F410EF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4890" y="1607858"/>
            <a:ext cx="3802219" cy="507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EFA7333-A562-6969-77A4-47598A42D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9" y="2745280"/>
            <a:ext cx="9144000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</a:t>
            </a:r>
            <a:r>
              <a:rPr lang="en-GB" dirty="0" err="1"/>
              <a:t>khopesh</a:t>
            </a:r>
            <a:r>
              <a:rPr lang="en-GB" dirty="0"/>
              <a:t> (sword)!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5F1C1-5797-ACA2-C7AA-CC6C3D39A1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126" y="120072"/>
            <a:ext cx="4237860" cy="649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11A6E98-1172-4242-AF8A-123F04032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6024" y="1660451"/>
            <a:ext cx="721995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 hoe (farming tool)!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090B061-DEFC-BC41-893E-F801E1758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1533" y="2116617"/>
            <a:ext cx="6778580" cy="442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77EF8DE-F8DA-6C23-924D-DB843A64A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8072" y="1417638"/>
            <a:ext cx="6855854" cy="514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They are brain hooks, to remove the brain through the nose.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025EEA2-6C53-C343-E969-EF4F4379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6569" y="1854558"/>
            <a:ext cx="7678862" cy="465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481C3-BB9D-4DFF-B52D-0579AB5D72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6916" y="276724"/>
            <a:ext cx="1818168" cy="63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a sistrum (musical instrument)!</a:t>
            </a:r>
          </a:p>
        </p:txBody>
      </p:sp>
      <p:pic>
        <p:nvPicPr>
          <p:cNvPr id="9220" name="Picture 4" descr="Sistrum - Wikipedia">
            <a:extLst>
              <a:ext uri="{FF2B5EF4-FFF2-40B4-BE49-F238E27FC236}">
                <a16:creationId xmlns:a16="http://schemas.microsoft.com/office/drawing/2014/main" id="{6AB20E78-3FF0-440C-AA11-150FD9E5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2095" y="1806427"/>
            <a:ext cx="2454128" cy="48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8AC75C-ED26-7574-1DB3-84A8D32BE6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459" y="216876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2FB321-65D0-4FB0-A91B-A3E6588819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791B58-AADF-4A24-B6B0-A1A537ADF3E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566EDC5-B078-46D2-A0AE-7B241C083D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376</TotalTime>
  <Words>491</Words>
  <Application>Microsoft Office PowerPoint</Application>
  <PresentationFormat>Widescreen</PresentationFormat>
  <Paragraphs>56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ancient Egyptians</vt:lpstr>
      <vt:lpstr>Bob’s Challenge</vt:lpstr>
      <vt:lpstr>1.</vt:lpstr>
      <vt:lpstr>1. It’s a headrest (ancient pillow)!</vt:lpstr>
      <vt:lpstr>2. </vt:lpstr>
      <vt:lpstr>2. It’s a scribe’s palette (pencil case)!</vt:lpstr>
      <vt:lpstr>3.</vt:lpstr>
      <vt:lpstr>3. It’s a khopesh (sword)!</vt:lpstr>
      <vt:lpstr>4.</vt:lpstr>
      <vt:lpstr>4. It’s a hoe (farming tool)!</vt:lpstr>
      <vt:lpstr>5.</vt:lpstr>
      <vt:lpstr>5. They are brain hooks, to remove the brain through the nose.</vt:lpstr>
      <vt:lpstr>6.</vt:lpstr>
      <vt:lpstr>6. It’s a sistrum (musical instrument)!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tcscarnall</cp:lastModifiedBy>
  <cp:revision>29</cp:revision>
  <dcterms:created xsi:type="dcterms:W3CDTF">2016-11-01T21:22:19Z</dcterms:created>
  <dcterms:modified xsi:type="dcterms:W3CDTF">2026-08-16T14:38:47Z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Order">
    <vt:r8>6671000</vt:r8>
  </property>
</Properties>
</file>