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4"/>
  </p:notes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121" autoAdjust="0"/>
  </p:normalViewPr>
  <p:slideViewPr>
    <p:cSldViewPr snapToGrid="0">
      <p:cViewPr varScale="1">
        <p:scale>
          <a:sx n="75" d="100"/>
          <a:sy n="75" d="100"/>
        </p:scale>
        <p:origin x="10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B86E7-D475-4900-BFD5-960E9989BE56}" type="datetimeFigureOut">
              <a:rPr lang="en-GB" smtClean="0"/>
              <a:t>16/08/2026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D7181-EEE8-41A3-9719-9800912F0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352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"Lamp with Handle in the Form of a Horse's Head LACMA AC1992.152.32" by </a:t>
            </a:r>
            <a:r>
              <a:rPr lang="en-US" dirty="0" err="1"/>
              <a:t>Fæ</a:t>
            </a:r>
            <a:r>
              <a:rPr lang="en-US" dirty="0"/>
              <a:t> is licensed under CC BY 2.0.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080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"burning oil lamp" by Joanna Bourne is licensed under CC BY 2.0.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304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"Ancient Greece Bronze Mirror" by Gary Lee Todd, Ph.D. is marked with CC0 1.0.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813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"&lt;div class='</a:t>
            </a:r>
            <a:r>
              <a:rPr lang="en-US" dirty="0" err="1"/>
              <a:t>fn</a:t>
            </a:r>
            <a:r>
              <a:rPr lang="en-US" dirty="0"/>
              <a:t>'&gt; Hand mirror&lt;/div&gt;" by </a:t>
            </a:r>
            <a:r>
              <a:rPr lang="en-US" dirty="0" err="1"/>
              <a:t>Creator:Eda</a:t>
            </a:r>
            <a:r>
              <a:rPr lang="en-US" dirty="0"/>
              <a:t> Lord Dixon is marked with CC0 1.0.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347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The Trustees of the British Museum. Shared under a Creative Commons Attribution-</a:t>
            </a:r>
            <a:r>
              <a:rPr lang="en-US" dirty="0" err="1"/>
              <a:t>NonCommercial</a:t>
            </a:r>
            <a:r>
              <a:rPr lang="en-US" dirty="0"/>
              <a:t>-</a:t>
            </a:r>
            <a:r>
              <a:rPr lang="en-US" dirty="0" err="1"/>
              <a:t>ShareAlike</a:t>
            </a:r>
            <a:r>
              <a:rPr lang="en-US" dirty="0"/>
              <a:t> 4.0 International (CC BY-NC-SA 4.0) </a:t>
            </a:r>
            <a:r>
              <a:rPr lang="en-US" dirty="0" err="1"/>
              <a:t>licence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539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"Etruscan Lead Jumping Weights, c. 5th Century BC" by Gary Lee Todd, Ph.D. is marked with CC0 1.0.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949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"Attic Red-figure Ceramic Kylix Long jumper with jumping weights; painted by Berlin Painter, c. 510-500 BC; found in Tarquinia, Etruria (28454436650)" by Gary Todd from </a:t>
            </a:r>
            <a:r>
              <a:rPr lang="en-GB" dirty="0" err="1"/>
              <a:t>Xinzheng</a:t>
            </a:r>
            <a:r>
              <a:rPr lang="en-GB" dirty="0"/>
              <a:t>, China is marked with CC0 1.0.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620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"Theatre mask. Pentelic marble." by </a:t>
            </a:r>
            <a:r>
              <a:rPr lang="en-US" dirty="0" err="1"/>
              <a:t>Tilemahos</a:t>
            </a:r>
            <a:r>
              <a:rPr lang="en-US" dirty="0"/>
              <a:t> </a:t>
            </a:r>
            <a:r>
              <a:rPr lang="en-US" dirty="0" err="1"/>
              <a:t>Efthimiadis</a:t>
            </a:r>
            <a:r>
              <a:rPr lang="en-US" dirty="0"/>
              <a:t> is licensed under CC BY 2.0.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67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Chappsnet</a:t>
            </a:r>
            <a:r>
              <a:rPr lang="en-US" dirty="0"/>
              <a:t> - Own work, CC BY-SA 4.0, https://commons.wikimedia.org/w/index.php?curid=175589772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375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"Antikythera zodiac" by </a:t>
            </a:r>
            <a:r>
              <a:rPr lang="en-US" dirty="0" err="1"/>
              <a:t>zeevveez</a:t>
            </a:r>
            <a:r>
              <a:rPr lang="en-US" dirty="0"/>
              <a:t> is licensed under CC BY 2.0.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7181-EEE8-41A3-9719-9800912F0D5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10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8/16/2026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ter.com/striped-coffee-mug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Ancient Greece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47BFBC-3717-0E59-7B92-37B920D581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64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57" y="2234010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D40CDA-74CB-F3AA-922D-679F2ABD45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2785" y="183600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3C4652-CCC8-9090-193F-421B4AA2D9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62260" y="2119364"/>
            <a:ext cx="5123936" cy="47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1026" name="Picture 2" descr="Archaeologists studying Carian tomb in Milas Becin">
            <a:extLst>
              <a:ext uri="{FF2B5EF4-FFF2-40B4-BE49-F238E27FC236}">
                <a16:creationId xmlns:a16="http://schemas.microsoft.com/office/drawing/2014/main" id="{1393E940-AA88-1DB8-1A1B-85AEFAC14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4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36DC17-12B6-054C-D77A-ADCF31853A44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Ancient Greeks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Ancient Greeks lived over 2000 years ago. 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from ancient Greece.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7A91F3-99FC-0F97-4DB0-4EC80FD23B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05"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2050" name="Picture 2" descr="Lamp with Handle in the Form of a Horse's Head LACMA AC1992.152.32">
            <a:extLst>
              <a:ext uri="{FF2B5EF4-FFF2-40B4-BE49-F238E27FC236}">
                <a16:creationId xmlns:a16="http://schemas.microsoft.com/office/drawing/2014/main" id="{FCC18437-30E5-5229-9396-A95EEDB5B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9050" y="0"/>
            <a:ext cx="7072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an oil lamp!</a:t>
            </a:r>
          </a:p>
        </p:txBody>
      </p:sp>
      <p:pic>
        <p:nvPicPr>
          <p:cNvPr id="3074" name="Picture 2" descr="burning oil lamp">
            <a:extLst>
              <a:ext uri="{FF2B5EF4-FFF2-40B4-BE49-F238E27FC236}">
                <a16:creationId xmlns:a16="http://schemas.microsoft.com/office/drawing/2014/main" id="{F6A2407C-1FD2-F6EC-AAD0-BA1D48310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0850" y="1549400"/>
            <a:ext cx="5505450" cy="510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4098" name="Picture 2" descr="Ancient Greece Bronze Mirror">
            <a:extLst>
              <a:ext uri="{FF2B5EF4-FFF2-40B4-BE49-F238E27FC236}">
                <a16:creationId xmlns:a16="http://schemas.microsoft.com/office/drawing/2014/main" id="{27D592CB-4883-1AC7-2C48-07C708D15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8413" y="0"/>
            <a:ext cx="457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hand mirror!</a:t>
            </a:r>
          </a:p>
        </p:txBody>
      </p:sp>
      <p:pic>
        <p:nvPicPr>
          <p:cNvPr id="5122" name="Picture 2" descr="&lt;div class='fn'&gt; Hand mirror&lt;/div&gt;">
            <a:extLst>
              <a:ext uri="{FF2B5EF4-FFF2-40B4-BE49-F238E27FC236}">
                <a16:creationId xmlns:a16="http://schemas.microsoft.com/office/drawing/2014/main" id="{ADDF474D-12C0-92DD-5FD9-25E90A8EC1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1399" y="1826112"/>
            <a:ext cx="75692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CFB147-38C5-DDF6-82A1-EF01EC794E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It’s a fibula (brooch – like a safety pin)</a:t>
            </a:r>
          </a:p>
        </p:txBody>
      </p:sp>
      <p:pic>
        <p:nvPicPr>
          <p:cNvPr id="6146" name="Picture 2" descr="Silver safety pin">
            <a:extLst>
              <a:ext uri="{FF2B5EF4-FFF2-40B4-BE49-F238E27FC236}">
                <a16:creationId xmlns:a16="http://schemas.microsoft.com/office/drawing/2014/main" id="{26BFC633-F444-3D8F-A0F5-13EF42666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3652" y="2108200"/>
            <a:ext cx="596469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7170" name="Picture 2" descr="Etruscan Lead Jumping Weights, c. 5th Century BC">
            <a:extLst>
              <a:ext uri="{FF2B5EF4-FFF2-40B4-BE49-F238E27FC236}">
                <a16:creationId xmlns:a16="http://schemas.microsoft.com/office/drawing/2014/main" id="{8F60990E-7133-8F7D-7733-66E40C4CF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9099" y="1646237"/>
            <a:ext cx="6273800" cy="442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Jumping Weight</a:t>
            </a:r>
          </a:p>
        </p:txBody>
      </p:sp>
      <p:pic>
        <p:nvPicPr>
          <p:cNvPr id="8194" name="Picture 2" descr="Attic Red-figure Ceramic Kylix Long jumper with jumping weights; painted by Berlin Painter, c. 510-500 BC; found in Tarquinia, Etruria (28454436650)">
            <a:extLst>
              <a:ext uri="{FF2B5EF4-FFF2-40B4-BE49-F238E27FC236}">
                <a16:creationId xmlns:a16="http://schemas.microsoft.com/office/drawing/2014/main" id="{329B02EA-91F2-810C-D9D7-2ED9D6CE7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6815" y="1930399"/>
            <a:ext cx="7018370" cy="467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9218" name="Picture 2" descr="Theatre mask. Pentelic marble.">
            <a:extLst>
              <a:ext uri="{FF2B5EF4-FFF2-40B4-BE49-F238E27FC236}">
                <a16:creationId xmlns:a16="http://schemas.microsoft.com/office/drawing/2014/main" id="{40BD995D-A7ED-D6E2-708D-7C6C6AEED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49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Theatre Mask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692F3-B7ED-22B5-2D36-7FAA332036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069" y="0"/>
            <a:ext cx="5464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11266" name="Picture 2" descr="Antikythera zodiac">
            <a:extLst>
              <a:ext uri="{FF2B5EF4-FFF2-40B4-BE49-F238E27FC236}">
                <a16:creationId xmlns:a16="http://schemas.microsoft.com/office/drawing/2014/main" id="{CEDC83D5-CFE5-9460-D2A3-6205D13EC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480395"/>
            <a:ext cx="6648450" cy="593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The </a:t>
            </a:r>
            <a:r>
              <a:rPr lang="en-GB" dirty="0" err="1"/>
              <a:t>Antikythera</a:t>
            </a:r>
            <a:r>
              <a:rPr lang="en-GB" dirty="0"/>
              <a:t>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2262044"/>
            <a:ext cx="10554574" cy="3636511"/>
          </a:xfrm>
        </p:spPr>
        <p:txBody>
          <a:bodyPr>
            <a:normAutofit/>
          </a:bodyPr>
          <a:lstStyle/>
          <a:p>
            <a:r>
              <a:rPr lang="en-GB" sz="3600" dirty="0"/>
              <a:t> </a:t>
            </a:r>
            <a:r>
              <a:rPr lang="en-GB" sz="3600" dirty="0" err="1"/>
              <a:t>Er</a:t>
            </a:r>
            <a:r>
              <a:rPr lang="en-GB" sz="3600" dirty="0"/>
              <a:t>….  We don’t know what this is either!</a:t>
            </a:r>
          </a:p>
          <a:p>
            <a:endParaRPr lang="en-GB" sz="3600" dirty="0"/>
          </a:p>
          <a:p>
            <a:r>
              <a:rPr lang="en-GB" sz="3600" dirty="0"/>
              <a:t> It’s a mystery!</a:t>
            </a:r>
          </a:p>
        </p:txBody>
      </p:sp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D6F9A5-AEDA-E0A0-9B48-DC468920C1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21"/>
          <a:stretch>
            <a:fillRect/>
          </a:stretch>
        </p:blipFill>
        <p:spPr>
          <a:xfrm>
            <a:off x="258885" y="1531209"/>
            <a:ext cx="5675418" cy="524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99EA63-3C50-428B-A26C-8EA52AEF34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D6D680-878E-4616-91EA-45E7EFCDF02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E7A7555-C8C4-46D9-BDE5-C607753F36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200</TotalTime>
  <Words>535</Words>
  <Application>Microsoft Office PowerPoint</Application>
  <PresentationFormat>Widescreen</PresentationFormat>
  <Paragraphs>59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Ancient Greeks</vt:lpstr>
      <vt:lpstr>Bob’s Challenge</vt:lpstr>
      <vt:lpstr>1.</vt:lpstr>
      <vt:lpstr>1. It’s an oil lamp!</vt:lpstr>
      <vt:lpstr>2. </vt:lpstr>
      <vt:lpstr>2. It’s a hand mirror!</vt:lpstr>
      <vt:lpstr>3.</vt:lpstr>
      <vt:lpstr>3. It’s a fibula (brooch – like a safety pin)</vt:lpstr>
      <vt:lpstr>4.</vt:lpstr>
      <vt:lpstr>4. Jumping Weight</vt:lpstr>
      <vt:lpstr>5.</vt:lpstr>
      <vt:lpstr>5. Theatre Mask</vt:lpstr>
      <vt:lpstr>6.</vt:lpstr>
      <vt:lpstr>6. The Antikythera mechanism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tcscarnall</cp:lastModifiedBy>
  <cp:revision>16</cp:revision>
  <dcterms:created xsi:type="dcterms:W3CDTF">2016-11-01T21:22:19Z</dcterms:created>
  <dcterms:modified xsi:type="dcterms:W3CDTF">2026-08-16T14:38:52Z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Order">
    <vt:r8>6670800</vt:r8>
  </property>
</Properties>
</file>