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84" r:id="rId6"/>
    <p:sldId id="271" r:id="rId7"/>
    <p:sldId id="285" r:id="rId8"/>
    <p:sldId id="272" r:id="rId9"/>
    <p:sldId id="286" r:id="rId10"/>
    <p:sldId id="273" r:id="rId11"/>
    <p:sldId id="287" r:id="rId12"/>
    <p:sldId id="274" r:id="rId13"/>
    <p:sldId id="288" r:id="rId14"/>
    <p:sldId id="282" r:id="rId15"/>
    <p:sldId id="28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64" autoAdjust="0"/>
    <p:restoredTop sz="94660"/>
  </p:normalViewPr>
  <p:slideViewPr>
    <p:cSldViewPr snapToGrid="0">
      <p:cViewPr varScale="1">
        <p:scale>
          <a:sx n="82" d="100"/>
          <a:sy n="82" d="100"/>
        </p:scale>
        <p:origin x="71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48723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6717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18348362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42064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473113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3966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24979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718541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0922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0730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69304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63A1D4E-D66C-467C-A0C1-A89BA77FC6A4}" type="datetimeFigureOut">
              <a:rPr lang="en-GB" smtClean="0"/>
              <a:t>26/08/2026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A54DCED2-BF82-47F6-9744-AF54CD5796F1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003243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B3D96-1672-4250-9065-7A7473E7FC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Old and New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021EEF-5AF2-4478-97A7-B889FA81403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Florence Nightingale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907DE7-4DFC-2A54-A289-396657A14DC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6645" y="3295882"/>
            <a:ext cx="2852615" cy="427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3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7098E-E5FC-4828-BADD-FCC25A59E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Hello I’m Pele!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225B36-B319-4C56-A600-A4DFDC95D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1678" y="2286001"/>
            <a:ext cx="8211299" cy="3593591"/>
          </a:xfrm>
        </p:spPr>
        <p:txBody>
          <a:bodyPr>
            <a:normAutofit/>
          </a:bodyPr>
          <a:lstStyle/>
          <a:p>
            <a:r>
              <a:rPr lang="en-GB" sz="4000" dirty="0"/>
              <a:t>My family and I have been found all over the world and throughout history.</a:t>
            </a:r>
          </a:p>
          <a:p>
            <a:r>
              <a:rPr lang="en-GB" sz="4000" dirty="0"/>
              <a:t>I’ve noticed that some of the things you use today, were used in the past.</a:t>
            </a:r>
          </a:p>
          <a:p>
            <a:endParaRPr lang="en-GB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0F6F41A-46F0-8CF1-5CF0-E638DA346DCF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6645" y="3295882"/>
            <a:ext cx="2852615" cy="427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7793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45541-F346-4F62-9F60-C0ED5046B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Pele’s Challenge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78FF40-A3F5-4524-A89A-1FDB848BD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9342" y="1548181"/>
            <a:ext cx="7012426" cy="44412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800" dirty="0"/>
              <a:t>Can you match the picture of the object used by </a:t>
            </a:r>
            <a:r>
              <a:rPr lang="en-GB" sz="4800" b="1" dirty="0"/>
              <a:t>Florence Nightingale </a:t>
            </a:r>
            <a:r>
              <a:rPr lang="en-GB" sz="4800" dirty="0"/>
              <a:t>to the one we use </a:t>
            </a:r>
            <a:r>
              <a:rPr lang="en-GB" sz="4800" b="1" dirty="0"/>
              <a:t>today</a:t>
            </a:r>
            <a:r>
              <a:rPr lang="en-GB" sz="4800" dirty="0"/>
              <a:t>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72C412-174D-9647-BE62-FF2EA14ED01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62000" y="1698384"/>
            <a:ext cx="3587260" cy="446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6530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753" y="275489"/>
            <a:ext cx="3932512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Florence Nightingale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B28664A-21C5-4876-81A5-EA480D37F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122" y="1418141"/>
            <a:ext cx="3868544" cy="5164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Elcometer 132 Safety Torch / Flash Light">
            <a:extLst>
              <a:ext uri="{FF2B5EF4-FFF2-40B4-BE49-F238E27FC236}">
                <a16:creationId xmlns:a16="http://schemas.microsoft.com/office/drawing/2014/main" id="{46FCA207-EDA4-4448-A7DD-794C6B198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6792" y="827668"/>
            <a:ext cx="2534578" cy="253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mazon.com: The Original Slinky Walking Spring Toy, Metal Slinky, Fidget  Toys, Party Favors and Gifts, Toys for 5 Year Old Girls and Boys, by Just  Play : Toys &amp;amp; Games">
            <a:extLst>
              <a:ext uri="{FF2B5EF4-FFF2-40B4-BE49-F238E27FC236}">
                <a16:creationId xmlns:a16="http://schemas.microsoft.com/office/drawing/2014/main" id="{5B148A15-2700-4EFB-A42E-CC2DE07C6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59974" y="1184392"/>
            <a:ext cx="2389002" cy="191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he Accordion Principle - Pamela Slim">
            <a:extLst>
              <a:ext uri="{FF2B5EF4-FFF2-40B4-BE49-F238E27FC236}">
                <a16:creationId xmlns:a16="http://schemas.microsoft.com/office/drawing/2014/main" id="{C1423134-0DA0-458E-8E7B-48EF494F3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80344" y="3564264"/>
            <a:ext cx="3941802" cy="2534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endy Straw - Bendy Drinking Straw Manufacturer from Pune">
            <a:extLst>
              <a:ext uri="{FF2B5EF4-FFF2-40B4-BE49-F238E27FC236}">
                <a16:creationId xmlns:a16="http://schemas.microsoft.com/office/drawing/2014/main" id="{19447EE2-EF98-44F3-8646-93BC14FDB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59974" y="3564264"/>
            <a:ext cx="2448004" cy="2448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97F18A-5838-5CCE-B4F8-F9B9373AF599}"/>
              </a:ext>
            </a:extLst>
          </p:cNvPr>
          <p:cNvSpPr txBox="1"/>
          <p:nvPr/>
        </p:nvSpPr>
        <p:spPr>
          <a:xfrm>
            <a:off x="1661132" y="6326766"/>
            <a:ext cx="2872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© National Army Museum</a:t>
            </a:r>
          </a:p>
        </p:txBody>
      </p:sp>
    </p:spTree>
    <p:extLst>
      <p:ext uri="{BB962C8B-B14F-4D97-AF65-F5344CB8AC3E}">
        <p14:creationId xmlns:p14="http://schemas.microsoft.com/office/powerpoint/2010/main" val="54160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98039A-D498-4C33-8AEE-3FCF53B86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753" y="275489"/>
            <a:ext cx="3932512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Florence Nightingale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B28664A-21C5-4876-81A5-EA480D37F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8122" y="1418141"/>
            <a:ext cx="3868544" cy="5164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Elcometer 132 Safety Torch / Flash Light">
            <a:extLst>
              <a:ext uri="{FF2B5EF4-FFF2-40B4-BE49-F238E27FC236}">
                <a16:creationId xmlns:a16="http://schemas.microsoft.com/office/drawing/2014/main" id="{46FCA207-EDA4-4448-A7DD-794C6B1983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06792" y="827668"/>
            <a:ext cx="2534578" cy="2534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Amazon.com: The Original Slinky Walking Spring Toy, Metal Slinky, Fidget  Toys, Party Favors and Gifts, Toys for 5 Year Old Girls and Boys, by Just  Play : Toys &amp;amp; Games">
            <a:extLst>
              <a:ext uri="{FF2B5EF4-FFF2-40B4-BE49-F238E27FC236}">
                <a16:creationId xmlns:a16="http://schemas.microsoft.com/office/drawing/2014/main" id="{5B148A15-2700-4EFB-A42E-CC2DE07C6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59974" y="1184392"/>
            <a:ext cx="2389002" cy="1917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The Accordion Principle - Pamela Slim">
            <a:extLst>
              <a:ext uri="{FF2B5EF4-FFF2-40B4-BE49-F238E27FC236}">
                <a16:creationId xmlns:a16="http://schemas.microsoft.com/office/drawing/2014/main" id="{C1423134-0DA0-458E-8E7B-48EF494F3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80344" y="3564264"/>
            <a:ext cx="3941802" cy="2534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Bendy Straw - Bendy Drinking Straw Manufacturer from Pune">
            <a:extLst>
              <a:ext uri="{FF2B5EF4-FFF2-40B4-BE49-F238E27FC236}">
                <a16:creationId xmlns:a16="http://schemas.microsoft.com/office/drawing/2014/main" id="{19447EE2-EF98-44F3-8646-93BC14FDBE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59974" y="3564264"/>
            <a:ext cx="2448004" cy="2448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43506005-12B5-442B-A128-BD4B9D0209BC}"/>
              </a:ext>
            </a:extLst>
          </p:cNvPr>
          <p:cNvSpPr/>
          <p:nvPr/>
        </p:nvSpPr>
        <p:spPr>
          <a:xfrm>
            <a:off x="4997095" y="983506"/>
            <a:ext cx="3253558" cy="2182502"/>
          </a:xfrm>
          <a:prstGeom prst="ellipse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E49329A-88E8-90C2-26BA-A036E7F3AC30}"/>
              </a:ext>
            </a:extLst>
          </p:cNvPr>
          <p:cNvSpPr txBox="1"/>
          <p:nvPr/>
        </p:nvSpPr>
        <p:spPr>
          <a:xfrm>
            <a:off x="1661132" y="6326766"/>
            <a:ext cx="287215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© National Army Museum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57B016A-119B-40E0-8321-FE3A0E0D7BF0}"/>
              </a:ext>
            </a:extLst>
          </p:cNvPr>
          <p:cNvSpPr txBox="1"/>
          <p:nvPr/>
        </p:nvSpPr>
        <p:spPr>
          <a:xfrm>
            <a:off x="1392865" y="6145619"/>
            <a:ext cx="9675625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It’s a paper lantern (torch).</a:t>
            </a:r>
          </a:p>
        </p:txBody>
      </p:sp>
    </p:spTree>
    <p:extLst>
      <p:ext uri="{BB962C8B-B14F-4D97-AF65-F5344CB8AC3E}">
        <p14:creationId xmlns:p14="http://schemas.microsoft.com/office/powerpoint/2010/main" val="1963760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2050" name="Picture 2" descr="functional stethoscope : Amazon.co.uk: Business, Industry &amp;amp; Science">
            <a:extLst>
              <a:ext uri="{FF2B5EF4-FFF2-40B4-BE49-F238E27FC236}">
                <a16:creationId xmlns:a16="http://schemas.microsoft.com/office/drawing/2014/main" id="{A250B35F-8B35-48A0-A4D6-BAE05BF64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0181" y="2169399"/>
            <a:ext cx="2951588" cy="295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BA637DB5-1A5A-4FA0-B1F4-81860EA04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753" y="275489"/>
            <a:ext cx="3932512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Florence Nightingale</a:t>
            </a:r>
          </a:p>
        </p:txBody>
      </p:sp>
      <p:pic>
        <p:nvPicPr>
          <p:cNvPr id="2052" name="Picture 4" descr="New at-home heart monitoring technique could reduce hospital visits and  save lives">
            <a:extLst>
              <a:ext uri="{FF2B5EF4-FFF2-40B4-BE49-F238E27FC236}">
                <a16:creationId xmlns:a16="http://schemas.microsoft.com/office/drawing/2014/main" id="{AB5EE411-261C-42F9-849E-76DAAF4E37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06723" y="3966498"/>
            <a:ext cx="3084169" cy="2308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Kids&amp;#39; Skipping Rope - Pink">
            <a:extLst>
              <a:ext uri="{FF2B5EF4-FFF2-40B4-BE49-F238E27FC236}">
                <a16:creationId xmlns:a16="http://schemas.microsoft.com/office/drawing/2014/main" id="{2EA085C7-DB00-42B3-9677-DB72790C3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6723" y="1110637"/>
            <a:ext cx="2658722" cy="2658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rystal Pendant Necklace - Black with Red Heart Pendant">
            <a:extLst>
              <a:ext uri="{FF2B5EF4-FFF2-40B4-BE49-F238E27FC236}">
                <a16:creationId xmlns:a16="http://schemas.microsoft.com/office/drawing/2014/main" id="{5B2583ED-635C-49A2-AE80-AA0597686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99400" y="534751"/>
            <a:ext cx="1969761" cy="250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orseshoe Magnet, Giant">
            <a:extLst>
              <a:ext uri="{FF2B5EF4-FFF2-40B4-BE49-F238E27FC236}">
                <a16:creationId xmlns:a16="http://schemas.microsoft.com/office/drawing/2014/main" id="{402EE5F3-DE8E-451B-B2FB-6D47ED163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54915" y="3913854"/>
            <a:ext cx="2509173" cy="250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5773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2050" name="Picture 2" descr="functional stethoscope : Amazon.co.uk: Business, Industry &amp;amp; Science">
            <a:extLst>
              <a:ext uri="{FF2B5EF4-FFF2-40B4-BE49-F238E27FC236}">
                <a16:creationId xmlns:a16="http://schemas.microsoft.com/office/drawing/2014/main" id="{A250B35F-8B35-48A0-A4D6-BAE05BF64A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0181" y="2169399"/>
            <a:ext cx="2951588" cy="295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BA637DB5-1A5A-4FA0-B1F4-81860EA04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753" y="275489"/>
            <a:ext cx="3932512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Florence Nightingale</a:t>
            </a:r>
          </a:p>
        </p:txBody>
      </p:sp>
      <p:pic>
        <p:nvPicPr>
          <p:cNvPr id="2052" name="Picture 4" descr="New at-home heart monitoring technique could reduce hospital visits and  save lives">
            <a:extLst>
              <a:ext uri="{FF2B5EF4-FFF2-40B4-BE49-F238E27FC236}">
                <a16:creationId xmlns:a16="http://schemas.microsoft.com/office/drawing/2014/main" id="{AB5EE411-261C-42F9-849E-76DAAF4E37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06723" y="3966498"/>
            <a:ext cx="3084169" cy="2308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Kids&amp;#39; Skipping Rope - Pink">
            <a:extLst>
              <a:ext uri="{FF2B5EF4-FFF2-40B4-BE49-F238E27FC236}">
                <a16:creationId xmlns:a16="http://schemas.microsoft.com/office/drawing/2014/main" id="{2EA085C7-DB00-42B3-9677-DB72790C31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6723" y="1110637"/>
            <a:ext cx="2658722" cy="2658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rystal Pendant Necklace - Black with Red Heart Pendant">
            <a:extLst>
              <a:ext uri="{FF2B5EF4-FFF2-40B4-BE49-F238E27FC236}">
                <a16:creationId xmlns:a16="http://schemas.microsoft.com/office/drawing/2014/main" id="{5B2583ED-635C-49A2-AE80-AA05976861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99400" y="534751"/>
            <a:ext cx="1969761" cy="250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orseshoe Magnet, Giant">
            <a:extLst>
              <a:ext uri="{FF2B5EF4-FFF2-40B4-BE49-F238E27FC236}">
                <a16:creationId xmlns:a16="http://schemas.microsoft.com/office/drawing/2014/main" id="{402EE5F3-DE8E-451B-B2FB-6D47ED163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54915" y="3913854"/>
            <a:ext cx="2509173" cy="2509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9894B87C-F936-4484-8742-BC36C72D9176}"/>
              </a:ext>
            </a:extLst>
          </p:cNvPr>
          <p:cNvSpPr/>
          <p:nvPr/>
        </p:nvSpPr>
        <p:spPr>
          <a:xfrm>
            <a:off x="5094762" y="4029736"/>
            <a:ext cx="3253558" cy="2182502"/>
          </a:xfrm>
          <a:prstGeom prst="ellipse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8118216-3140-4691-AE25-2B1A63815BB8}"/>
              </a:ext>
            </a:extLst>
          </p:cNvPr>
          <p:cNvSpPr txBox="1"/>
          <p:nvPr/>
        </p:nvSpPr>
        <p:spPr>
          <a:xfrm>
            <a:off x="1392865" y="6145619"/>
            <a:ext cx="9675625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It’s a Stethoscope (to check your heart).</a:t>
            </a:r>
          </a:p>
        </p:txBody>
      </p:sp>
    </p:spTree>
    <p:extLst>
      <p:ext uri="{BB962C8B-B14F-4D97-AF65-F5344CB8AC3E}">
        <p14:creationId xmlns:p14="http://schemas.microsoft.com/office/powerpoint/2010/main" val="2485242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3076" name="Picture 4" descr="Carbolic soap - Wikipedia">
            <a:extLst>
              <a:ext uri="{FF2B5EF4-FFF2-40B4-BE49-F238E27FC236}">
                <a16:creationId xmlns:a16="http://schemas.microsoft.com/office/drawing/2014/main" id="{B123E984-36E4-4142-BC29-5942F07BD8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90423" y="3091135"/>
            <a:ext cx="3099684" cy="2065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arex Handwash">
            <a:extLst>
              <a:ext uri="{FF2B5EF4-FFF2-40B4-BE49-F238E27FC236}">
                <a16:creationId xmlns:a16="http://schemas.microsoft.com/office/drawing/2014/main" id="{61B85DC9-E33E-447D-B900-34DD8EB5B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2473" y="3224950"/>
            <a:ext cx="2756503" cy="2756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20B1229A-1BBF-4F44-9E2C-214BF7180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753" y="275489"/>
            <a:ext cx="3932512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Florence Nightingale</a:t>
            </a:r>
          </a:p>
        </p:txBody>
      </p:sp>
      <p:pic>
        <p:nvPicPr>
          <p:cNvPr id="3080" name="Picture 8" descr="A wedged Shape Oak Door stop design | Futon Company">
            <a:extLst>
              <a:ext uri="{FF2B5EF4-FFF2-40B4-BE49-F238E27FC236}">
                <a16:creationId xmlns:a16="http://schemas.microsoft.com/office/drawing/2014/main" id="{C4452D91-7132-4094-8C87-F28EBEC0C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18212" y="499343"/>
            <a:ext cx="4636703" cy="309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Big button Images, Stock Photos &amp;amp; Vectors | Shutterstock">
            <a:extLst>
              <a:ext uri="{FF2B5EF4-FFF2-40B4-BE49-F238E27FC236}">
                <a16:creationId xmlns:a16="http://schemas.microsoft.com/office/drawing/2014/main" id="{7DDB4471-9CFE-461E-85C5-8A82ABAD18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92447" y="3853148"/>
            <a:ext cx="3295650" cy="2431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Giant Crayola Crayon - Candy Apple | Crayola">
            <a:extLst>
              <a:ext uri="{FF2B5EF4-FFF2-40B4-BE49-F238E27FC236}">
                <a16:creationId xmlns:a16="http://schemas.microsoft.com/office/drawing/2014/main" id="{62CDC8FC-A210-45AB-8975-AC02970A6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46761">
            <a:off x="8732563" y="337735"/>
            <a:ext cx="2986821" cy="2718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0203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3076" name="Picture 4" descr="Carbolic soap - Wikipedia">
            <a:extLst>
              <a:ext uri="{FF2B5EF4-FFF2-40B4-BE49-F238E27FC236}">
                <a16:creationId xmlns:a16="http://schemas.microsoft.com/office/drawing/2014/main" id="{B123E984-36E4-4142-BC29-5942F07BD8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90423" y="3091135"/>
            <a:ext cx="3099684" cy="20655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arex Handwash">
            <a:extLst>
              <a:ext uri="{FF2B5EF4-FFF2-40B4-BE49-F238E27FC236}">
                <a16:creationId xmlns:a16="http://schemas.microsoft.com/office/drawing/2014/main" id="{61B85DC9-E33E-447D-B900-34DD8EB5B3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92473" y="3224950"/>
            <a:ext cx="2756503" cy="2756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20B1229A-1BBF-4F44-9E2C-214BF7180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753" y="275489"/>
            <a:ext cx="3932512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Florence Nightingale</a:t>
            </a:r>
          </a:p>
        </p:txBody>
      </p:sp>
      <p:pic>
        <p:nvPicPr>
          <p:cNvPr id="3080" name="Picture 8" descr="A wedged Shape Oak Door stop design | Futon Company">
            <a:extLst>
              <a:ext uri="{FF2B5EF4-FFF2-40B4-BE49-F238E27FC236}">
                <a16:creationId xmlns:a16="http://schemas.microsoft.com/office/drawing/2014/main" id="{C4452D91-7132-4094-8C87-F28EBEC0CE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18212" y="499343"/>
            <a:ext cx="4636703" cy="3091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Big button Images, Stock Photos &amp;amp; Vectors | Shutterstock">
            <a:extLst>
              <a:ext uri="{FF2B5EF4-FFF2-40B4-BE49-F238E27FC236}">
                <a16:creationId xmlns:a16="http://schemas.microsoft.com/office/drawing/2014/main" id="{7DDB4471-9CFE-461E-85C5-8A82ABAD18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492447" y="3853148"/>
            <a:ext cx="3295650" cy="24310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Giant Crayola Crayon - Candy Apple | Crayola">
            <a:extLst>
              <a:ext uri="{FF2B5EF4-FFF2-40B4-BE49-F238E27FC236}">
                <a16:creationId xmlns:a16="http://schemas.microsoft.com/office/drawing/2014/main" id="{62CDC8FC-A210-45AB-8975-AC02970A6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746761">
            <a:off x="8732563" y="337735"/>
            <a:ext cx="2986821" cy="2718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9DA52DB6-4685-4920-B024-BA2D740C27C5}"/>
              </a:ext>
            </a:extLst>
          </p:cNvPr>
          <p:cNvSpPr/>
          <p:nvPr/>
        </p:nvSpPr>
        <p:spPr>
          <a:xfrm>
            <a:off x="8739001" y="3791631"/>
            <a:ext cx="3253558" cy="2182502"/>
          </a:xfrm>
          <a:prstGeom prst="ellipse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087A917-3459-485B-AE13-70C0D6809676}"/>
              </a:ext>
            </a:extLst>
          </p:cNvPr>
          <p:cNvSpPr txBox="1"/>
          <p:nvPr/>
        </p:nvSpPr>
        <p:spPr>
          <a:xfrm>
            <a:off x="1392865" y="6145619"/>
            <a:ext cx="9675625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It’s soap!</a:t>
            </a:r>
          </a:p>
        </p:txBody>
      </p:sp>
    </p:spTree>
    <p:extLst>
      <p:ext uri="{BB962C8B-B14F-4D97-AF65-F5344CB8AC3E}">
        <p14:creationId xmlns:p14="http://schemas.microsoft.com/office/powerpoint/2010/main" val="40580809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CF4CE777-6D2B-408C-BDFB-9DB987CE5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7405" y="1739591"/>
            <a:ext cx="2805719" cy="5021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oastal First Aid Kit - Crewsafe">
            <a:extLst>
              <a:ext uri="{FF2B5EF4-FFF2-40B4-BE49-F238E27FC236}">
                <a16:creationId xmlns:a16="http://schemas.microsoft.com/office/drawing/2014/main" id="{70BE7E05-59F0-4D24-A0C8-45E01129A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31885" y="1012581"/>
            <a:ext cx="2317593" cy="2317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Poster Paint Pots - Baker Ross">
            <a:extLst>
              <a:ext uri="{FF2B5EF4-FFF2-40B4-BE49-F238E27FC236}">
                <a16:creationId xmlns:a16="http://schemas.microsoft.com/office/drawing/2014/main" id="{5C283F62-8024-4221-BFC5-F586B1B4D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39700" y="698336"/>
            <a:ext cx="2670266" cy="267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82 Jewellery Box ideas | jewellery boxes, jewellery storage, elegant jewelry">
            <a:extLst>
              <a:ext uri="{FF2B5EF4-FFF2-40B4-BE49-F238E27FC236}">
                <a16:creationId xmlns:a16="http://schemas.microsoft.com/office/drawing/2014/main" id="{4FA8E484-3B74-42B1-BBD3-749230728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39700" y="3429000"/>
            <a:ext cx="2670266" cy="267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Morvat Bamboo Spice Rack Organizer Rustic and Simple Design for The Amateur  Cook Or The Gourmet Chef (25cm x 6.35cm x 26.5) Natural : Amazon.co.uk:  Home &amp;amp; Kitchen">
            <a:extLst>
              <a:ext uri="{FF2B5EF4-FFF2-40B4-BE49-F238E27FC236}">
                <a16:creationId xmlns:a16="http://schemas.microsoft.com/office/drawing/2014/main" id="{2A743B48-74D0-49DF-998A-C9EE21484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13981" y="3429000"/>
            <a:ext cx="2148575" cy="267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itle 1">
            <a:extLst>
              <a:ext uri="{FF2B5EF4-FFF2-40B4-BE49-F238E27FC236}">
                <a16:creationId xmlns:a16="http://schemas.microsoft.com/office/drawing/2014/main" id="{4C53098C-5702-41D8-8E0F-A2B5DFB09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753" y="275489"/>
            <a:ext cx="3932512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Florence Nightingale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0FC5EC4-FFC4-4D6E-5BC0-77A128EA6BF2}"/>
              </a:ext>
            </a:extLst>
          </p:cNvPr>
          <p:cNvSpPr txBox="1"/>
          <p:nvPr/>
        </p:nvSpPr>
        <p:spPr>
          <a:xfrm>
            <a:off x="1267405" y="6553200"/>
            <a:ext cx="2917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© Florence Nightingale Museum</a:t>
            </a:r>
          </a:p>
        </p:txBody>
      </p:sp>
    </p:spTree>
    <p:extLst>
      <p:ext uri="{BB962C8B-B14F-4D97-AF65-F5344CB8AC3E}">
        <p14:creationId xmlns:p14="http://schemas.microsoft.com/office/powerpoint/2010/main" val="8389967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CF4CE777-6D2B-408C-BDFB-9DB987CE5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67405" y="1739591"/>
            <a:ext cx="2805719" cy="50210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oastal First Aid Kit - Crewsafe">
            <a:extLst>
              <a:ext uri="{FF2B5EF4-FFF2-40B4-BE49-F238E27FC236}">
                <a16:creationId xmlns:a16="http://schemas.microsoft.com/office/drawing/2014/main" id="{70BE7E05-59F0-4D24-A0C8-45E01129A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EFD"/>
              </a:clrFrom>
              <a:clrTo>
                <a:srgbClr val="FFFE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31885" y="1012581"/>
            <a:ext cx="2317593" cy="2317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Poster Paint Pots - Baker Ross">
            <a:extLst>
              <a:ext uri="{FF2B5EF4-FFF2-40B4-BE49-F238E27FC236}">
                <a16:creationId xmlns:a16="http://schemas.microsoft.com/office/drawing/2014/main" id="{5C283F62-8024-4221-BFC5-F586B1B4D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39700" y="698336"/>
            <a:ext cx="2670266" cy="267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82 Jewellery Box ideas | jewellery boxes, jewellery storage, elegant jewelry">
            <a:extLst>
              <a:ext uri="{FF2B5EF4-FFF2-40B4-BE49-F238E27FC236}">
                <a16:creationId xmlns:a16="http://schemas.microsoft.com/office/drawing/2014/main" id="{4FA8E484-3B74-42B1-BBD3-7492307288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39700" y="3429000"/>
            <a:ext cx="2670266" cy="267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Morvat Bamboo Spice Rack Organizer Rustic and Simple Design for The Amateur  Cook Or The Gourmet Chef (25cm x 6.35cm x 26.5) Natural : Amazon.co.uk:  Home &amp;amp; Kitchen">
            <a:extLst>
              <a:ext uri="{FF2B5EF4-FFF2-40B4-BE49-F238E27FC236}">
                <a16:creationId xmlns:a16="http://schemas.microsoft.com/office/drawing/2014/main" id="{2A743B48-74D0-49DF-998A-C9EE214842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13981" y="3429000"/>
            <a:ext cx="2148575" cy="267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0A5FDB44-5035-463C-87D4-F014BBAB59A8}"/>
              </a:ext>
            </a:extLst>
          </p:cNvPr>
          <p:cNvSpPr/>
          <p:nvPr/>
        </p:nvSpPr>
        <p:spPr>
          <a:xfrm>
            <a:off x="4925822" y="978097"/>
            <a:ext cx="3253558" cy="2412157"/>
          </a:xfrm>
          <a:prstGeom prst="ellipse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D535C69-6D57-BCCC-7458-6851AEAF0F1C}"/>
              </a:ext>
            </a:extLst>
          </p:cNvPr>
          <p:cNvSpPr txBox="1"/>
          <p:nvPr/>
        </p:nvSpPr>
        <p:spPr>
          <a:xfrm>
            <a:off x="1267405" y="6553200"/>
            <a:ext cx="2917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© Florence Nightingale Museum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ECD5FDE-3D6B-4AF6-9F0D-A6F71B3D668A}"/>
              </a:ext>
            </a:extLst>
          </p:cNvPr>
          <p:cNvSpPr txBox="1"/>
          <p:nvPr/>
        </p:nvSpPr>
        <p:spPr>
          <a:xfrm>
            <a:off x="1392865" y="6145619"/>
            <a:ext cx="9675625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It’s a First Aid box.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11651B54-FBF6-4B67-BDF3-1F6FF6190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753" y="275489"/>
            <a:ext cx="3932512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Florence Nightingale</a:t>
            </a:r>
          </a:p>
        </p:txBody>
      </p:sp>
    </p:spTree>
    <p:extLst>
      <p:ext uri="{BB962C8B-B14F-4D97-AF65-F5344CB8AC3E}">
        <p14:creationId xmlns:p14="http://schemas.microsoft.com/office/powerpoint/2010/main" val="4114708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5122" name="Picture 2" descr="Scutari Hospital Sash – Florence Nightingale Museum London">
            <a:extLst>
              <a:ext uri="{FF2B5EF4-FFF2-40B4-BE49-F238E27FC236}">
                <a16:creationId xmlns:a16="http://schemas.microsoft.com/office/drawing/2014/main" id="{9477476D-18D8-4DE5-B9DE-5111DEBC98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59675">
            <a:off x="51967" y="3074818"/>
            <a:ext cx="4874150" cy="1439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NURSING &amp;amp; MIDWIFERY UNIFORMS - Directorate of Education, Research and  Innovation">
            <a:extLst>
              <a:ext uri="{FF2B5EF4-FFF2-40B4-BE49-F238E27FC236}">
                <a16:creationId xmlns:a16="http://schemas.microsoft.com/office/drawing/2014/main" id="{E768D95A-BAF7-4283-899C-DB9A994A9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54915" y="447391"/>
            <a:ext cx="2288444" cy="275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Bandage roll white background Images, Stock Photos &amp;amp; Vectors | Shutterstock">
            <a:extLst>
              <a:ext uri="{FF2B5EF4-FFF2-40B4-BE49-F238E27FC236}">
                <a16:creationId xmlns:a16="http://schemas.microsoft.com/office/drawing/2014/main" id="{E99F5A15-27C3-4CA1-AE6F-C7806149DC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712079" y="3833606"/>
            <a:ext cx="3174116" cy="192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ustom Rustic Slate House Sign, Classic Slate House Signs">
            <a:extLst>
              <a:ext uri="{FF2B5EF4-FFF2-40B4-BE49-F238E27FC236}">
                <a16:creationId xmlns:a16="http://schemas.microsoft.com/office/drawing/2014/main" id="{4438A5B1-2FED-4153-A344-73FF9FD61F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23863" y="1285329"/>
            <a:ext cx="2700454" cy="108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Angled Flag Banners | Signs.com">
            <a:extLst>
              <a:ext uri="{FF2B5EF4-FFF2-40B4-BE49-F238E27FC236}">
                <a16:creationId xmlns:a16="http://schemas.microsoft.com/office/drawing/2014/main" id="{9FAB9EB5-25FC-449A-9020-4FE3E21CCC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30624" y="2468720"/>
            <a:ext cx="1165833" cy="3587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845FD724-41F2-40D7-ABE7-A1EC50E2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753" y="275489"/>
            <a:ext cx="3932512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Florence Nightingale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0B14F3-6533-4EE2-7DD8-D8791554C0CF}"/>
              </a:ext>
            </a:extLst>
          </p:cNvPr>
          <p:cNvSpPr txBox="1"/>
          <p:nvPr/>
        </p:nvSpPr>
        <p:spPr>
          <a:xfrm>
            <a:off x="1531997" y="4937858"/>
            <a:ext cx="2917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© Florence Nightingale Museum</a:t>
            </a:r>
          </a:p>
        </p:txBody>
      </p:sp>
    </p:spTree>
    <p:extLst>
      <p:ext uri="{BB962C8B-B14F-4D97-AF65-F5344CB8AC3E}">
        <p14:creationId xmlns:p14="http://schemas.microsoft.com/office/powerpoint/2010/main" val="2272637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pic>
        <p:nvPicPr>
          <p:cNvPr id="5122" name="Picture 2" descr="Scutari Hospital Sash – Florence Nightingale Museum London">
            <a:extLst>
              <a:ext uri="{FF2B5EF4-FFF2-40B4-BE49-F238E27FC236}">
                <a16:creationId xmlns:a16="http://schemas.microsoft.com/office/drawing/2014/main" id="{9477476D-18D8-4DE5-B9DE-5111DEBC98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59675">
            <a:off x="51967" y="3074818"/>
            <a:ext cx="4874150" cy="1439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NURSING &amp;amp; MIDWIFERY UNIFORMS - Directorate of Education, Research and  Innovation">
            <a:extLst>
              <a:ext uri="{FF2B5EF4-FFF2-40B4-BE49-F238E27FC236}">
                <a16:creationId xmlns:a16="http://schemas.microsoft.com/office/drawing/2014/main" id="{E768D95A-BAF7-4283-899C-DB9A994A90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54915" y="447391"/>
            <a:ext cx="2288444" cy="2756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Bandage roll white background Images, Stock Photos &amp;amp; Vectors | Shutterstock">
            <a:extLst>
              <a:ext uri="{FF2B5EF4-FFF2-40B4-BE49-F238E27FC236}">
                <a16:creationId xmlns:a16="http://schemas.microsoft.com/office/drawing/2014/main" id="{E99F5A15-27C3-4CA1-AE6F-C7806149DC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712079" y="3833606"/>
            <a:ext cx="3174116" cy="1929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Custom Rustic Slate House Sign, Classic Slate House Signs">
            <a:extLst>
              <a:ext uri="{FF2B5EF4-FFF2-40B4-BE49-F238E27FC236}">
                <a16:creationId xmlns:a16="http://schemas.microsoft.com/office/drawing/2014/main" id="{4438A5B1-2FED-4153-A344-73FF9FD61F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523863" y="1285329"/>
            <a:ext cx="2700454" cy="1085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0" name="Picture 10" descr="Angled Flag Banners | Signs.com">
            <a:extLst>
              <a:ext uri="{FF2B5EF4-FFF2-40B4-BE49-F238E27FC236}">
                <a16:creationId xmlns:a16="http://schemas.microsoft.com/office/drawing/2014/main" id="{9FAB9EB5-25FC-449A-9020-4FE3E21CCC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030624" y="2468720"/>
            <a:ext cx="1165833" cy="3587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itle 1">
            <a:extLst>
              <a:ext uri="{FF2B5EF4-FFF2-40B4-BE49-F238E27FC236}">
                <a16:creationId xmlns:a16="http://schemas.microsoft.com/office/drawing/2014/main" id="{845FD724-41F2-40D7-ABE7-A1EC50E23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753" y="275489"/>
            <a:ext cx="3932512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Florence Nightingale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1595493-6B85-44AB-8CDA-5B42014C9F5F}"/>
              </a:ext>
            </a:extLst>
          </p:cNvPr>
          <p:cNvSpPr/>
          <p:nvPr/>
        </p:nvSpPr>
        <p:spPr>
          <a:xfrm>
            <a:off x="8604101" y="554469"/>
            <a:ext cx="3253558" cy="2412157"/>
          </a:xfrm>
          <a:prstGeom prst="ellipse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BF4BF47-ED11-46B2-87C8-CA475442320D}"/>
              </a:ext>
            </a:extLst>
          </p:cNvPr>
          <p:cNvSpPr txBox="1"/>
          <p:nvPr/>
        </p:nvSpPr>
        <p:spPr>
          <a:xfrm>
            <a:off x="1392865" y="6145619"/>
            <a:ext cx="9675625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It’s part of the nurse’s uniform.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FC3414-B938-D7DF-CA96-130A55CF643A}"/>
              </a:ext>
            </a:extLst>
          </p:cNvPr>
          <p:cNvSpPr txBox="1"/>
          <p:nvPr/>
        </p:nvSpPr>
        <p:spPr>
          <a:xfrm>
            <a:off x="1531997" y="4937858"/>
            <a:ext cx="29177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© Florence Nightingale Museum</a:t>
            </a:r>
          </a:p>
        </p:txBody>
      </p:sp>
    </p:spTree>
    <p:extLst>
      <p:ext uri="{BB962C8B-B14F-4D97-AF65-F5344CB8AC3E}">
        <p14:creationId xmlns:p14="http://schemas.microsoft.com/office/powerpoint/2010/main" val="24769019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2108F7E-88D2-408F-920F-29E26E56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753" y="275489"/>
            <a:ext cx="3932512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Florence Nightingale</a:t>
            </a:r>
          </a:p>
        </p:txBody>
      </p:sp>
      <p:pic>
        <p:nvPicPr>
          <p:cNvPr id="9" name="Picture 6" descr="Light Grey Fluffy Sliders Pair | Pantofole, Ciabattino">
            <a:extLst>
              <a:ext uri="{FF2B5EF4-FFF2-40B4-BE49-F238E27FC236}">
                <a16:creationId xmlns:a16="http://schemas.microsoft.com/office/drawing/2014/main" id="{D1D450E5-87B1-4C17-B69A-7F8E457AA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68388" y="3691146"/>
            <a:ext cx="2585871" cy="2047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Hestra Torgil Chamois Suede Gloves - Natural Grey">
            <a:extLst>
              <a:ext uri="{FF2B5EF4-FFF2-40B4-BE49-F238E27FC236}">
                <a16:creationId xmlns:a16="http://schemas.microsoft.com/office/drawing/2014/main" id="{6066D183-DA91-4098-9510-9FD391F67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9132" y="3429000"/>
            <a:ext cx="1920318" cy="2497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Swaddle Baby Rag Doll Pattern and Tutorial | Etsy">
            <a:extLst>
              <a:ext uri="{FF2B5EF4-FFF2-40B4-BE49-F238E27FC236}">
                <a16:creationId xmlns:a16="http://schemas.microsoft.com/office/drawing/2014/main" id="{8BF3D81A-B399-489F-9660-825B315C6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35083" y="581608"/>
            <a:ext cx="2452479" cy="2452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Blue Pencil Case with Open Top Pouch | ARTEZA">
            <a:extLst>
              <a:ext uri="{FF2B5EF4-FFF2-40B4-BE49-F238E27FC236}">
                <a16:creationId xmlns:a16="http://schemas.microsoft.com/office/drawing/2014/main" id="{A2E7BBC5-02B1-4B83-9393-6AD9C365F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02616" y="1074864"/>
            <a:ext cx="2136834" cy="2136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D0C5CECB-D6FD-8850-866E-33E445F843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352" y="2391787"/>
            <a:ext cx="3910297" cy="2598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5EA0F97-8CCA-454B-88F6-24E2A2FFC60A}"/>
              </a:ext>
            </a:extLst>
          </p:cNvPr>
          <p:cNvSpPr txBox="1"/>
          <p:nvPr/>
        </p:nvSpPr>
        <p:spPr>
          <a:xfrm>
            <a:off x="1043354" y="4990505"/>
            <a:ext cx="28883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© </a:t>
            </a:r>
            <a:r>
              <a:rPr lang="en-GB" sz="1100" dirty="0" err="1"/>
              <a:t>Wellcome</a:t>
            </a:r>
            <a:r>
              <a:rPr lang="en-GB" sz="1100" dirty="0"/>
              <a:t> Collection</a:t>
            </a:r>
          </a:p>
        </p:txBody>
      </p:sp>
    </p:spTree>
    <p:extLst>
      <p:ext uri="{BB962C8B-B14F-4D97-AF65-F5344CB8AC3E}">
        <p14:creationId xmlns:p14="http://schemas.microsoft.com/office/powerpoint/2010/main" val="18541914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D3662C4-70CE-47AD-A6DB-DB56EB2A6DAD}"/>
              </a:ext>
            </a:extLst>
          </p:cNvPr>
          <p:cNvSpPr txBox="1">
            <a:spLocks/>
          </p:cNvSpPr>
          <p:nvPr/>
        </p:nvSpPr>
        <p:spPr>
          <a:xfrm>
            <a:off x="5827221" y="499343"/>
            <a:ext cx="5921755" cy="73403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7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today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341144F-5D9F-484C-946A-315CB82993B3}"/>
              </a:ext>
            </a:extLst>
          </p:cNvPr>
          <p:cNvCxnSpPr/>
          <p:nvPr/>
        </p:nvCxnSpPr>
        <p:spPr>
          <a:xfrm>
            <a:off x="4593265" y="0"/>
            <a:ext cx="0" cy="68580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EE69CF0E-C091-4681-8A47-53D97B8314F9}"/>
              </a:ext>
            </a:extLst>
          </p:cNvPr>
          <p:cNvSpPr txBox="1"/>
          <p:nvPr/>
        </p:nvSpPr>
        <p:spPr>
          <a:xfrm>
            <a:off x="4880344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1.</a:t>
            </a:r>
            <a:endParaRPr lang="en-GB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DC080ED-8499-4408-84A4-AF85BF3E7F88}"/>
              </a:ext>
            </a:extLst>
          </p:cNvPr>
          <p:cNvSpPr txBox="1"/>
          <p:nvPr/>
        </p:nvSpPr>
        <p:spPr>
          <a:xfrm>
            <a:off x="8788098" y="1435395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2.</a:t>
            </a:r>
            <a:endParaRPr lang="en-GB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BD1372-C451-4CF6-A4EE-92A905FD3E67}"/>
              </a:ext>
            </a:extLst>
          </p:cNvPr>
          <p:cNvSpPr txBox="1"/>
          <p:nvPr/>
        </p:nvSpPr>
        <p:spPr>
          <a:xfrm>
            <a:off x="4880344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3.</a:t>
            </a:r>
            <a:endParaRPr lang="en-GB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BCC8B25-D191-4B07-A719-45214BCBD450}"/>
              </a:ext>
            </a:extLst>
          </p:cNvPr>
          <p:cNvSpPr txBox="1"/>
          <p:nvPr/>
        </p:nvSpPr>
        <p:spPr>
          <a:xfrm>
            <a:off x="8788097" y="4360777"/>
            <a:ext cx="73363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4.</a:t>
            </a:r>
            <a:endParaRPr lang="en-GB" dirty="0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2108F7E-88D2-408F-920F-29E26E56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753" y="275489"/>
            <a:ext cx="3932512" cy="734034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Florence Nightingale</a:t>
            </a:r>
          </a:p>
        </p:txBody>
      </p:sp>
      <p:pic>
        <p:nvPicPr>
          <p:cNvPr id="9" name="Picture 6" descr="Light Grey Fluffy Sliders Pair | Pantofole, Ciabattino">
            <a:extLst>
              <a:ext uri="{FF2B5EF4-FFF2-40B4-BE49-F238E27FC236}">
                <a16:creationId xmlns:a16="http://schemas.microsoft.com/office/drawing/2014/main" id="{D1D450E5-87B1-4C17-B69A-7F8E457AA9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68388" y="3691146"/>
            <a:ext cx="2585871" cy="2047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Hestra Torgil Chamois Suede Gloves - Natural Grey">
            <a:extLst>
              <a:ext uri="{FF2B5EF4-FFF2-40B4-BE49-F238E27FC236}">
                <a16:creationId xmlns:a16="http://schemas.microsoft.com/office/drawing/2014/main" id="{6066D183-DA91-4098-9510-9FD391F673B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19132" y="3429000"/>
            <a:ext cx="1920318" cy="2497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Swaddle Baby Rag Doll Pattern and Tutorial | Etsy">
            <a:extLst>
              <a:ext uri="{FF2B5EF4-FFF2-40B4-BE49-F238E27FC236}">
                <a16:creationId xmlns:a16="http://schemas.microsoft.com/office/drawing/2014/main" id="{8BF3D81A-B399-489F-9660-825B315C6B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335083" y="581608"/>
            <a:ext cx="2452479" cy="2452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6" name="Picture 12" descr="Blue Pencil Case with Open Top Pouch | ARTEZA">
            <a:extLst>
              <a:ext uri="{FF2B5EF4-FFF2-40B4-BE49-F238E27FC236}">
                <a16:creationId xmlns:a16="http://schemas.microsoft.com/office/drawing/2014/main" id="{A2E7BBC5-02B1-4B83-9393-6AD9C365F3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02616" y="1074864"/>
            <a:ext cx="2136834" cy="21368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1B8A836C-F89B-4F46-8D92-C8AE71E1A8A8}"/>
              </a:ext>
            </a:extLst>
          </p:cNvPr>
          <p:cNvSpPr/>
          <p:nvPr/>
        </p:nvSpPr>
        <p:spPr>
          <a:xfrm>
            <a:off x="8788097" y="3429000"/>
            <a:ext cx="3253558" cy="2412157"/>
          </a:xfrm>
          <a:prstGeom prst="ellipse">
            <a:avLst/>
          </a:prstGeom>
          <a:noFill/>
          <a:ln w="762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7B1960D-EAF5-45BE-B8DD-7B62DC778527}"/>
              </a:ext>
            </a:extLst>
          </p:cNvPr>
          <p:cNvSpPr txBox="1"/>
          <p:nvPr/>
        </p:nvSpPr>
        <p:spPr>
          <a:xfrm>
            <a:off x="1392865" y="6145619"/>
            <a:ext cx="9675625" cy="584775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They are moccasins (a type of shoe).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DB6265BB-F4D0-0F1C-D5D8-C975ADD3DD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6352" y="2391787"/>
            <a:ext cx="3910297" cy="2598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7C8C97A-648E-FA3A-D3DB-2349B16B29FD}"/>
              </a:ext>
            </a:extLst>
          </p:cNvPr>
          <p:cNvSpPr txBox="1"/>
          <p:nvPr/>
        </p:nvSpPr>
        <p:spPr>
          <a:xfrm>
            <a:off x="1043354" y="4990505"/>
            <a:ext cx="288834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dirty="0"/>
              <a:t>© </a:t>
            </a:r>
            <a:r>
              <a:rPr lang="en-GB" sz="1100" dirty="0" err="1"/>
              <a:t>Wellcome</a:t>
            </a:r>
            <a:r>
              <a:rPr lang="en-GB" sz="1100" dirty="0"/>
              <a:t> Collection</a:t>
            </a:r>
          </a:p>
        </p:txBody>
      </p:sp>
    </p:spTree>
    <p:extLst>
      <p:ext uri="{BB962C8B-B14F-4D97-AF65-F5344CB8AC3E}">
        <p14:creationId xmlns:p14="http://schemas.microsoft.com/office/powerpoint/2010/main" val="24938494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Callout 10">
            <a:extLst>
              <a:ext uri="{FF2B5EF4-FFF2-40B4-BE49-F238E27FC236}">
                <a16:creationId xmlns:a16="http://schemas.microsoft.com/office/drawing/2014/main" id="{087E3343-9828-4CD8-A554-F0B29B86B729}"/>
              </a:ext>
            </a:extLst>
          </p:cNvPr>
          <p:cNvSpPr/>
          <p:nvPr/>
        </p:nvSpPr>
        <p:spPr>
          <a:xfrm>
            <a:off x="5934303" y="183997"/>
            <a:ext cx="5524537" cy="3224698"/>
          </a:xfrm>
          <a:prstGeom prst="wedgeEllipseCallout">
            <a:avLst>
              <a:gd name="adj1" fmla="val -59453"/>
              <a:gd name="adj2" fmla="val 6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dirty="0"/>
              <a:t>Thanks everyone!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093F289-DBFD-0705-CB8F-A1F3080DDF6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1899138" y="2249368"/>
            <a:ext cx="3587260" cy="4467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32196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171312"/>
      </a:dk2>
      <a:lt2>
        <a:srgbClr val="F7F0DF"/>
      </a:lt2>
      <a:accent1>
        <a:srgbClr val="53AE6E"/>
      </a:accent1>
      <a:accent2>
        <a:srgbClr val="326267"/>
      </a:accent2>
      <a:accent3>
        <a:srgbClr val="C5C34A"/>
      </a:accent3>
      <a:accent4>
        <a:srgbClr val="BF6546"/>
      </a:accent4>
      <a:accent5>
        <a:srgbClr val="81B5A8"/>
      </a:accent5>
      <a:accent6>
        <a:srgbClr val="636455"/>
      </a:accent6>
      <a:hlink>
        <a:srgbClr val="81B5A8"/>
      </a:hlink>
      <a:folHlink>
        <a:srgbClr val="936888"/>
      </a:folHlink>
    </a:clrScheme>
    <a:fontScheme name="Badge">
      <a:majorFont>
        <a:latin typeface="Impact" panose="020B080603090205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メイリオ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A1A3E1F0-B5EF-49C5-810A-B1B32AEDDC8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410</TotalTime>
  <Words>268</Words>
  <Application>Microsoft Office PowerPoint</Application>
  <PresentationFormat>Widescreen</PresentationFormat>
  <Paragraphs>94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Gill Sans MT</vt:lpstr>
      <vt:lpstr>Impact</vt:lpstr>
      <vt:lpstr>Badge</vt:lpstr>
      <vt:lpstr>Old and New</vt:lpstr>
      <vt:lpstr>Hello I’m Pele!</vt:lpstr>
      <vt:lpstr>Pele’s Challenge</vt:lpstr>
      <vt:lpstr>Florence Nightingale</vt:lpstr>
      <vt:lpstr>Florence Nightingale</vt:lpstr>
      <vt:lpstr>Florence Nightingale</vt:lpstr>
      <vt:lpstr>Florence Nightingale</vt:lpstr>
      <vt:lpstr>Florence Nightingale</vt:lpstr>
      <vt:lpstr>Florence Nightingale</vt:lpstr>
      <vt:lpstr>Florence Nightingale</vt:lpstr>
      <vt:lpstr>Florence Nightingale</vt:lpstr>
      <vt:lpstr>Florence Nightingale</vt:lpstr>
      <vt:lpstr>Florence Nightingale</vt:lpstr>
      <vt:lpstr>Florence Nightingale</vt:lpstr>
      <vt:lpstr>Florence Nightingale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Old and New</dc:title>
  <dc:creator>Shonas Laptop</dc:creator>
  <cp:lastModifiedBy>tcscarnall</cp:lastModifiedBy>
  <cp:revision>28</cp:revision>
  <dcterms:created xsi:type="dcterms:W3CDTF">2020-05-01T17:07:22Z</dcterms:created>
  <dcterms:modified xsi:type="dcterms:W3CDTF">2026-08-26T16:58:33Z</dcterms:modified>
</cp:coreProperties>
</file>