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4" r:id="rId9"/>
    <p:sldId id="260" r:id="rId10"/>
    <p:sldId id="269" r:id="rId11"/>
    <p:sldId id="261" r:id="rId12"/>
    <p:sldId id="266" r:id="rId13"/>
    <p:sldId id="262" r:id="rId14"/>
    <p:sldId id="267" r:id="rId15"/>
    <p:sldId id="263" r:id="rId16"/>
    <p:sldId id="268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2" d="100"/>
          <a:sy n="8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7163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95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018351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8100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544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676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174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1273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869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24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5697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pngimg.com/download/7771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ngall.com/electric-kettle-pn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hyperlink" Target="https://pixabay.com/en/bowl-dish-yellow-ceramic-dishware-469295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pngimg.com/download/7771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ngall.com/electric-kettle-png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hyperlink" Target="https://pixabay.com/en/bowl-dish-yellow-ceramic-dishware-469295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riteideasmarketing.wordpress.com/tag/copywriting/" TargetMode="External"/><Relationship Id="rId5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openxmlformats.org/officeDocument/2006/relationships/hyperlink" Target="http://commons.wikimedia.org/wiki/File:Baseball_cap.jpg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riteideasmarketing.wordpress.com/tag/copywriting/" TargetMode="External"/><Relationship Id="rId5" Type="http://schemas.openxmlformats.org/officeDocument/2006/relationships/image" Target="../media/image11.jpeg"/><Relationship Id="rId4" Type="http://schemas.microsoft.com/office/2007/relationships/hdphoto" Target="../media/hdphoto1.wdp"/><Relationship Id="rId9" Type="http://schemas.openxmlformats.org/officeDocument/2006/relationships/hyperlink" Target="http://commons.wikimedia.org/wiki/File:Baseball_cap.jp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pot-cookware-amp-kitchen-utensils-554068/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cycles.stackexchange.com/questions/1743/why-dont-cyclists-wear-all-encompassing-motorcycle-style-helmets" TargetMode="External"/><Relationship Id="rId5" Type="http://schemas.openxmlformats.org/officeDocument/2006/relationships/image" Target="../media/image16.jpeg"/><Relationship Id="rId10" Type="http://schemas.openxmlformats.org/officeDocument/2006/relationships/hyperlink" Target="http://diy.stackexchange.com/questions/44723/what-is-a-fireplace-facing-and-what-is-it-used-for" TargetMode="External"/><Relationship Id="rId4" Type="http://schemas.openxmlformats.org/officeDocument/2006/relationships/hyperlink" Target="http://diy.stackexchange.com/questions/25336/is-a-built-in-oven-easier-to-maintain-than-a-standalone-one" TargetMode="External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en/pot-cookware-amp-kitchen-utensils-554068/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bicycles.stackexchange.com/questions/1743/why-dont-cyclists-wear-all-encompassing-motorcycle-style-helmets" TargetMode="External"/><Relationship Id="rId5" Type="http://schemas.openxmlformats.org/officeDocument/2006/relationships/image" Target="../media/image16.jpeg"/><Relationship Id="rId10" Type="http://schemas.openxmlformats.org/officeDocument/2006/relationships/hyperlink" Target="http://diy.stackexchange.com/questions/44723/what-is-a-fireplace-facing-and-what-is-it-used-for" TargetMode="External"/><Relationship Id="rId4" Type="http://schemas.openxmlformats.org/officeDocument/2006/relationships/hyperlink" Target="http://diy.stackexchange.com/questions/25336/is-a-built-in-oven-easier-to-maintain-than-a-standalone-one" TargetMode="External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0.jpeg"/><Relationship Id="rId7" Type="http://schemas.openxmlformats.org/officeDocument/2006/relationships/hyperlink" Target="https://www.flickr.com/photos/edtechie/5163260947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hyperlink" Target="http://atleastonecoolthing.blogspot.com/2006/02/better-shaving-through-technology.html" TargetMode="External"/><Relationship Id="rId5" Type="http://schemas.openxmlformats.org/officeDocument/2006/relationships/image" Target="../media/image21.png"/><Relationship Id="rId10" Type="http://schemas.openxmlformats.org/officeDocument/2006/relationships/image" Target="../media/image23.jpeg"/><Relationship Id="rId4" Type="http://schemas.openxmlformats.org/officeDocument/2006/relationships/hyperlink" Target="http://inmadom-myenglishclass.blogspot.com/2010/02/irregular-plurals.html" TargetMode="External"/><Relationship Id="rId9" Type="http://schemas.openxmlformats.org/officeDocument/2006/relationships/hyperlink" Target="http://diy.stackexchange.com/questions/10480/what-is-the-best-tool-for-cutting-up-scrap-wood/10481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0.jpeg"/><Relationship Id="rId7" Type="http://schemas.openxmlformats.org/officeDocument/2006/relationships/hyperlink" Target="https://www.flickr.com/photos/edtechie/5163260947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hyperlink" Target="http://atleastonecoolthing.blogspot.com/2006/02/better-shaving-through-technology.html" TargetMode="External"/><Relationship Id="rId5" Type="http://schemas.openxmlformats.org/officeDocument/2006/relationships/image" Target="../media/image21.png"/><Relationship Id="rId10" Type="http://schemas.openxmlformats.org/officeDocument/2006/relationships/image" Target="../media/image23.jpeg"/><Relationship Id="rId4" Type="http://schemas.openxmlformats.org/officeDocument/2006/relationships/hyperlink" Target="http://inmadom-myenglishclass.blogspot.com/2010/02/irregular-plurals.html" TargetMode="External"/><Relationship Id="rId9" Type="http://schemas.openxmlformats.org/officeDocument/2006/relationships/hyperlink" Target="http://diy.stackexchange.com/questions/10480/what-is-the-best-tool-for-cutting-up-scrap-wood/10481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hyperlink" Target="http://doloresminette.deviantart.com/art/Mirror-Png-331071626" TargetMode="External"/><Relationship Id="rId12" Type="http://schemas.openxmlformats.org/officeDocument/2006/relationships/hyperlink" Target="https://eponine.co.uk/product/salted-caramel-chocolates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28.jpeg"/><Relationship Id="rId5" Type="http://schemas.openxmlformats.org/officeDocument/2006/relationships/hyperlink" Target="https://en.wikipedia.org/wiki/Tile" TargetMode="External"/><Relationship Id="rId10" Type="http://schemas.openxmlformats.org/officeDocument/2006/relationships/hyperlink" Target="https://pixabay.com/en/books-paper-book-book-pages-read-718583/" TargetMode="External"/><Relationship Id="rId4" Type="http://schemas.microsoft.com/office/2007/relationships/hdphoto" Target="../media/hdphoto3.wdp"/><Relationship Id="rId9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hyperlink" Target="http://doloresminette.deviantart.com/art/Mirror-Png-331071626" TargetMode="External"/><Relationship Id="rId12" Type="http://schemas.openxmlformats.org/officeDocument/2006/relationships/hyperlink" Target="https://eponine.co.uk/product/salted-caramel-chocolates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28.jpeg"/><Relationship Id="rId5" Type="http://schemas.openxmlformats.org/officeDocument/2006/relationships/hyperlink" Target="https://en.wikipedia.org/wiki/Tile" TargetMode="External"/><Relationship Id="rId10" Type="http://schemas.openxmlformats.org/officeDocument/2006/relationships/hyperlink" Target="https://pixabay.com/en/books-paper-book-book-pages-read-718583/" TargetMode="External"/><Relationship Id="rId4" Type="http://schemas.microsoft.com/office/2007/relationships/hdphoto" Target="../media/hdphoto3.wdp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3D96-1672-4250-9065-7A7473E7F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Old and New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21EEF-5AF2-4478-97A7-B889FA8140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Great fire </a:t>
            </a:r>
            <a:r>
              <a:rPr lang="en-GB"/>
              <a:t>of London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2EE43E-FA8E-7BF5-CA3E-C508EECDC4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645" y="3295882"/>
            <a:ext cx="2852615" cy="4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098E-E5FC-4828-BADD-FCC25A59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 I’m Pele!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25B36-B319-4C56-A600-A4DFDC95D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8211299" cy="3593591"/>
          </a:xfrm>
        </p:spPr>
        <p:txBody>
          <a:bodyPr>
            <a:normAutofit/>
          </a:bodyPr>
          <a:lstStyle/>
          <a:p>
            <a:r>
              <a:rPr lang="en-GB" sz="4000" dirty="0"/>
              <a:t>My family and I have been found all over the world and throughout history.</a:t>
            </a:r>
          </a:p>
          <a:p>
            <a:r>
              <a:rPr lang="en-GB" sz="4000" dirty="0"/>
              <a:t>I’ve noticed that some of the things you use today, were used in the past.</a:t>
            </a:r>
          </a:p>
          <a:p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FB0726-A07F-54E8-49FF-F1192AE63E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16645" y="3429000"/>
            <a:ext cx="2852615" cy="39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79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5541-F346-4F62-9F60-C0ED5046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Pele’s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FF40-A3F5-4524-A89A-1FDB848BD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9342" y="1548181"/>
            <a:ext cx="7012426" cy="4441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Can you match the picture of the object from the </a:t>
            </a:r>
            <a:r>
              <a:rPr lang="en-GB" sz="4800" b="1" dirty="0"/>
              <a:t>Great Fire of London </a:t>
            </a:r>
            <a:r>
              <a:rPr lang="en-GB" sz="4800" dirty="0"/>
              <a:t>to the one we use </a:t>
            </a:r>
            <a:r>
              <a:rPr lang="en-GB" sz="4800" b="1" dirty="0"/>
              <a:t>today</a:t>
            </a:r>
            <a:r>
              <a:rPr lang="en-GB" sz="4800" dirty="0"/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F5734-4E2A-C181-30C7-0763F302FB3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62000" y="1698384"/>
            <a:ext cx="3587260" cy="4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5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15D09B6-928B-4BBA-B519-127912B631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83963" y="1435395"/>
            <a:ext cx="1942856" cy="1901074"/>
          </a:xfrm>
          <a:prstGeom prst="rect">
            <a:avLst/>
          </a:prstGeom>
        </p:spPr>
      </p:pic>
      <p:pic>
        <p:nvPicPr>
          <p:cNvPr id="6147" name="Picture 3" descr="Photograph: leather fire bucket with an iron loop handle. The leather has gone shiny and black with age.">
            <a:extLst>
              <a:ext uri="{FF2B5EF4-FFF2-40B4-BE49-F238E27FC236}">
                <a16:creationId xmlns:a16="http://schemas.microsoft.com/office/drawing/2014/main" id="{D53FFEC1-91AC-4D08-BED0-1D798087B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06227" y="1970738"/>
            <a:ext cx="2265904" cy="387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C32E65-63A1-475C-8641-182E48B04E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132519" y="1435395"/>
            <a:ext cx="2768009" cy="2076007"/>
          </a:xfrm>
          <a:prstGeom prst="rect">
            <a:avLst/>
          </a:prstGeom>
        </p:spPr>
      </p:pic>
      <p:pic>
        <p:nvPicPr>
          <p:cNvPr id="6149" name="Picture 5">
            <a:extLst>
              <a:ext uri="{FF2B5EF4-FFF2-40B4-BE49-F238E27FC236}">
                <a16:creationId xmlns:a16="http://schemas.microsoft.com/office/drawing/2014/main" id="{9C37ABC5-1F56-4A19-9A5C-CFA3E34D6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227" y="3868512"/>
            <a:ext cx="2400301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039E240-4223-47E9-BF73-9282C2D418B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323599" y="4436689"/>
            <a:ext cx="2063584" cy="12639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CB6112-2CC1-B881-ECC1-12E5B1891575}"/>
              </a:ext>
            </a:extLst>
          </p:cNvPr>
          <p:cNvSpPr txBox="1"/>
          <p:nvPr/>
        </p:nvSpPr>
        <p:spPr>
          <a:xfrm>
            <a:off x="1679262" y="5893005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5416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15D09B6-928B-4BBA-B519-127912B6315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83963" y="1435395"/>
            <a:ext cx="1942856" cy="1901074"/>
          </a:xfrm>
          <a:prstGeom prst="rect">
            <a:avLst/>
          </a:prstGeom>
        </p:spPr>
      </p:pic>
      <p:pic>
        <p:nvPicPr>
          <p:cNvPr id="6147" name="Picture 3" descr="Photograph: leather fire bucket with an iron loop handle. The leather has gone shiny and black with age.">
            <a:extLst>
              <a:ext uri="{FF2B5EF4-FFF2-40B4-BE49-F238E27FC236}">
                <a16:creationId xmlns:a16="http://schemas.microsoft.com/office/drawing/2014/main" id="{D53FFEC1-91AC-4D08-BED0-1D798087B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06227" y="1970738"/>
            <a:ext cx="2265904" cy="387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C32E65-63A1-475C-8641-182E48B04E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132519" y="1435395"/>
            <a:ext cx="2768009" cy="2076007"/>
          </a:xfrm>
          <a:prstGeom prst="rect">
            <a:avLst/>
          </a:prstGeom>
        </p:spPr>
      </p:pic>
      <p:pic>
        <p:nvPicPr>
          <p:cNvPr id="6149" name="Picture 5">
            <a:extLst>
              <a:ext uri="{FF2B5EF4-FFF2-40B4-BE49-F238E27FC236}">
                <a16:creationId xmlns:a16="http://schemas.microsoft.com/office/drawing/2014/main" id="{9C37ABC5-1F56-4A19-9A5C-CFA3E34D6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227" y="3868512"/>
            <a:ext cx="2400301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039E240-4223-47E9-BF73-9282C2D418B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323599" y="4436689"/>
            <a:ext cx="2063584" cy="126394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66EC825-B9B3-46BF-8EF8-2D55A555366A}"/>
              </a:ext>
            </a:extLst>
          </p:cNvPr>
          <p:cNvSpPr/>
          <p:nvPr/>
        </p:nvSpPr>
        <p:spPr>
          <a:xfrm>
            <a:off x="8623546" y="815855"/>
            <a:ext cx="3253558" cy="2964745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CFD58B-A58C-4A51-9B17-4C25499D9BEA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leather bucket!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0B8753-A7FA-8EBC-E26B-7AE2D84D5099}"/>
              </a:ext>
            </a:extLst>
          </p:cNvPr>
          <p:cNvSpPr txBox="1"/>
          <p:nvPr/>
        </p:nvSpPr>
        <p:spPr>
          <a:xfrm>
            <a:off x="1679262" y="5893005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170910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3" y="12333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7" y="12333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3" y="4158759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6" y="4158759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2293" name="Picture 5" descr="A leather helmet worn to protect firefighters">
            <a:extLst>
              <a:ext uri="{FF2B5EF4-FFF2-40B4-BE49-F238E27FC236}">
                <a16:creationId xmlns:a16="http://schemas.microsoft.com/office/drawing/2014/main" id="{FC6710D1-CEF7-4096-9A67-1B780B77F1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2500" y="1980715"/>
            <a:ext cx="3446394" cy="275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Modern fire helmet The helmet is made of fiberglass and is heatproof">
            <a:extLst>
              <a:ext uri="{FF2B5EF4-FFF2-40B4-BE49-F238E27FC236}">
                <a16:creationId xmlns:a16="http://schemas.microsoft.com/office/drawing/2014/main" id="{6C741FE3-F098-4B67-A582-79B6110CC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5715" y="3561271"/>
            <a:ext cx="1996490" cy="234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9E9014C-E4B2-46D9-A3E6-5133B52B88D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427634" y="1229574"/>
            <a:ext cx="1820437" cy="1820437"/>
          </a:xfrm>
          <a:prstGeom prst="rect">
            <a:avLst/>
          </a:prstGeom>
        </p:spPr>
      </p:pic>
      <p:pic>
        <p:nvPicPr>
          <p:cNvPr id="12297" name="Picture 9">
            <a:extLst>
              <a:ext uri="{FF2B5EF4-FFF2-40B4-BE49-F238E27FC236}">
                <a16:creationId xmlns:a16="http://schemas.microsoft.com/office/drawing/2014/main" id="{F262CEA1-3C74-405A-A87D-026C7204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3061" y="642506"/>
            <a:ext cx="2583145" cy="258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4CBDC0-E377-400F-9B13-8C8FE98D7F2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284203" y="3317753"/>
            <a:ext cx="2574297" cy="25742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9C6C2B-74DF-C00F-277E-F79906CB1324}"/>
              </a:ext>
            </a:extLst>
          </p:cNvPr>
          <p:cNvSpPr txBox="1"/>
          <p:nvPr/>
        </p:nvSpPr>
        <p:spPr>
          <a:xfrm>
            <a:off x="1159387" y="4732867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169636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3" y="12333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7" y="12333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3" y="4158759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6" y="4158759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2293" name="Picture 5" descr="A leather helmet worn to protect firefighters">
            <a:extLst>
              <a:ext uri="{FF2B5EF4-FFF2-40B4-BE49-F238E27FC236}">
                <a16:creationId xmlns:a16="http://schemas.microsoft.com/office/drawing/2014/main" id="{FC6710D1-CEF7-4096-9A67-1B780B77F1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2500" y="1980715"/>
            <a:ext cx="3446394" cy="275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Modern fire helmet The helmet is made of fiberglass and is heatproof">
            <a:extLst>
              <a:ext uri="{FF2B5EF4-FFF2-40B4-BE49-F238E27FC236}">
                <a16:creationId xmlns:a16="http://schemas.microsoft.com/office/drawing/2014/main" id="{6C741FE3-F098-4B67-A582-79B6110CC6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85715" y="3561271"/>
            <a:ext cx="1996490" cy="2343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9E9014C-E4B2-46D9-A3E6-5133B52B88D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427634" y="1229574"/>
            <a:ext cx="1820437" cy="1820437"/>
          </a:xfrm>
          <a:prstGeom prst="rect">
            <a:avLst/>
          </a:prstGeom>
        </p:spPr>
      </p:pic>
      <p:pic>
        <p:nvPicPr>
          <p:cNvPr id="12297" name="Picture 9">
            <a:extLst>
              <a:ext uri="{FF2B5EF4-FFF2-40B4-BE49-F238E27FC236}">
                <a16:creationId xmlns:a16="http://schemas.microsoft.com/office/drawing/2014/main" id="{F262CEA1-3C74-405A-A87D-026C72044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83061" y="642506"/>
            <a:ext cx="2583145" cy="258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04CBDC0-E377-400F-9B13-8C8FE98D7F2C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9284203" y="3317753"/>
            <a:ext cx="2574297" cy="25742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6FBE64-F2C0-4C6D-BE3A-D46019E6FE97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fireman’s helmet!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FB13AA3-CB7F-41F7-9271-3100F74F9DDF}"/>
              </a:ext>
            </a:extLst>
          </p:cNvPr>
          <p:cNvSpPr/>
          <p:nvPr/>
        </p:nvSpPr>
        <p:spPr>
          <a:xfrm>
            <a:off x="4895001" y="3317753"/>
            <a:ext cx="3039842" cy="264434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CE9BD3-A6C5-FC91-11A7-F9C2381B0340}"/>
              </a:ext>
            </a:extLst>
          </p:cNvPr>
          <p:cNvSpPr txBox="1"/>
          <p:nvPr/>
        </p:nvSpPr>
        <p:spPr>
          <a:xfrm>
            <a:off x="1159387" y="4732867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112740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0E4E55A6-03CF-4F59-ADEC-F2B370CB77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0699" y="1683931"/>
            <a:ext cx="3179132" cy="349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0A996E-6455-4013-A5F2-170A743D37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5570008" y="1303671"/>
            <a:ext cx="1863940" cy="21253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247B38-9AC8-4A5E-8C6D-D7056991FA5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442884" y="1126701"/>
            <a:ext cx="2130655" cy="21253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E887D5-FCEE-4FAD-BA37-A212B855D95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888782" y="4256722"/>
            <a:ext cx="3167751" cy="21019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E3F76-2ED4-4FDC-8E5E-C46FAED12AC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442884" y="4111404"/>
            <a:ext cx="2125328" cy="21253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17845D-C7BB-3E40-45EC-E2BF41DA6107}"/>
              </a:ext>
            </a:extLst>
          </p:cNvPr>
          <p:cNvSpPr txBox="1"/>
          <p:nvPr/>
        </p:nvSpPr>
        <p:spPr>
          <a:xfrm>
            <a:off x="1167077" y="5043263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571023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0E4E55A6-03CF-4F59-ADEC-F2B370CB77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0699" y="1683931"/>
            <a:ext cx="3179132" cy="3490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0A996E-6455-4013-A5F2-170A743D37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5570008" y="1303671"/>
            <a:ext cx="1863940" cy="21253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247B38-9AC8-4A5E-8C6D-D7056991FA5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442884" y="1126701"/>
            <a:ext cx="2130655" cy="21253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2E887D5-FCEE-4FAD-BA37-A212B855D95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888782" y="4256722"/>
            <a:ext cx="3167751" cy="21019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E3F76-2ED4-4FDC-8E5E-C46FAED12AC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442884" y="4111404"/>
            <a:ext cx="2125328" cy="2125328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C54BC333-6350-45BC-A07E-152688EF0203}"/>
              </a:ext>
            </a:extLst>
          </p:cNvPr>
          <p:cNvSpPr/>
          <p:nvPr/>
        </p:nvSpPr>
        <p:spPr>
          <a:xfrm>
            <a:off x="4802975" y="864826"/>
            <a:ext cx="3253558" cy="2964745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784D06-1856-4703-ACDC-688753D23D7C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bread oven.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9CCA08-3377-1FEB-1823-4BA73304FEE4}"/>
              </a:ext>
            </a:extLst>
          </p:cNvPr>
          <p:cNvSpPr txBox="1"/>
          <p:nvPr/>
        </p:nvSpPr>
        <p:spPr>
          <a:xfrm>
            <a:off x="1167077" y="5043263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4122389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95BE1B2-EF70-4C13-9DEA-98642880D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5958" y="2321885"/>
            <a:ext cx="2948616" cy="221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66E219-26EE-40EC-A9AB-7FE9304671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350762" y="1497665"/>
            <a:ext cx="2001174" cy="1754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A6FAC5-A821-4E0E-8F6C-D545F526F1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5486444" y="1337783"/>
            <a:ext cx="2044254" cy="20741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A9519F-AE4D-476E-994A-B403B8E9EDF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 rot="1472358">
            <a:off x="5888800" y="3714353"/>
            <a:ext cx="414400" cy="23853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585295-64E0-4940-BE2D-66DECB0D64E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154915" y="3999942"/>
            <a:ext cx="2464420" cy="14295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AD5ECF-5C81-25F4-1F5E-66F817F3445B}"/>
              </a:ext>
            </a:extLst>
          </p:cNvPr>
          <p:cNvSpPr txBox="1"/>
          <p:nvPr/>
        </p:nvSpPr>
        <p:spPr>
          <a:xfrm>
            <a:off x="1642377" y="4229972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1950154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95BE1B2-EF70-4C13-9DEA-98642880D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5958" y="2321885"/>
            <a:ext cx="2948616" cy="221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66E219-26EE-40EC-A9AB-7FE9304671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350762" y="1497665"/>
            <a:ext cx="2001174" cy="1754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A6FAC5-A821-4E0E-8F6C-D545F526F1D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/>
        </p:blipFill>
        <p:spPr>
          <a:xfrm>
            <a:off x="5486444" y="1337783"/>
            <a:ext cx="2044254" cy="20741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A9519F-AE4D-476E-994A-B403B8E9EDF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/>
          <a:stretch/>
        </p:blipFill>
        <p:spPr>
          <a:xfrm rot="1472358">
            <a:off x="5888800" y="3714353"/>
            <a:ext cx="414400" cy="238531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585295-64E0-4940-BE2D-66DECB0D64E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154915" y="3999942"/>
            <a:ext cx="2464420" cy="1429556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9D0E0D3-85DD-4540-A598-2CB51F0B913E}"/>
              </a:ext>
            </a:extLst>
          </p:cNvPr>
          <p:cNvSpPr/>
          <p:nvPr/>
        </p:nvSpPr>
        <p:spPr>
          <a:xfrm>
            <a:off x="8495418" y="679938"/>
            <a:ext cx="3253558" cy="2964745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28A5A-3128-4CD3-A9F6-EB6D0A0CE081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fire starter.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A95D9B-99C4-7A5B-9377-2AE68E1607CC}"/>
              </a:ext>
            </a:extLst>
          </p:cNvPr>
          <p:cNvSpPr txBox="1"/>
          <p:nvPr/>
        </p:nvSpPr>
        <p:spPr>
          <a:xfrm>
            <a:off x="1642377" y="4229972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2953051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037AD9B-4E0C-4AAC-AD6E-6E0974A84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2566" y="1895707"/>
            <a:ext cx="3490332" cy="361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CF2FF1-F8E3-4A3C-B53A-F2024150C1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337907" y="4048543"/>
            <a:ext cx="2075417" cy="1688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CD5AA4-21F9-4676-A126-B8319B88EDD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60852" y="1228086"/>
            <a:ext cx="1606846" cy="25424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438B82-ED6F-4161-A81E-FDE325DFB08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030919" y="1569650"/>
            <a:ext cx="2867431" cy="18593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1E8973-89FA-49EF-9045-485C09BD81F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5442070" y="3740223"/>
            <a:ext cx="2497223" cy="24972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03C7363-7D99-0436-EA36-8AFE1CC84FCD}"/>
              </a:ext>
            </a:extLst>
          </p:cNvPr>
          <p:cNvSpPr txBox="1"/>
          <p:nvPr/>
        </p:nvSpPr>
        <p:spPr>
          <a:xfrm>
            <a:off x="1005157" y="5263109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3383642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1" y="275489"/>
            <a:ext cx="3341584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Great fire of London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0037AD9B-4E0C-4AAC-AD6E-6E0974A84C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2566" y="1895707"/>
            <a:ext cx="3490332" cy="361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CF2FF1-F8E3-4A3C-B53A-F2024150C1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337907" y="4048543"/>
            <a:ext cx="2075417" cy="1688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CD5AA4-21F9-4676-A126-B8319B88EDD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760852" y="1228086"/>
            <a:ext cx="1606846" cy="25424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438B82-ED6F-4161-A81E-FDE325DFB08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9030919" y="1569650"/>
            <a:ext cx="2867431" cy="18593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81E8973-89FA-49EF-9045-485C09BD81F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5442070" y="3740223"/>
            <a:ext cx="2497223" cy="2497223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091BAEF-F04E-4254-8490-BE60C405576D}"/>
              </a:ext>
            </a:extLst>
          </p:cNvPr>
          <p:cNvSpPr/>
          <p:nvPr/>
        </p:nvSpPr>
        <p:spPr>
          <a:xfrm>
            <a:off x="8748836" y="3563255"/>
            <a:ext cx="3253558" cy="263383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1CE0AD-16A4-4480-89FA-270FBC7F5FD6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floor tile.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B3D17C-A241-C341-0840-B17019087826}"/>
              </a:ext>
            </a:extLst>
          </p:cNvPr>
          <p:cNvSpPr txBox="1"/>
          <p:nvPr/>
        </p:nvSpPr>
        <p:spPr>
          <a:xfrm>
            <a:off x="1042158" y="5310895"/>
            <a:ext cx="254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Museum of London</a:t>
            </a:r>
          </a:p>
        </p:txBody>
      </p:sp>
    </p:spTree>
    <p:extLst>
      <p:ext uri="{BB962C8B-B14F-4D97-AF65-F5344CB8AC3E}">
        <p14:creationId xmlns:p14="http://schemas.microsoft.com/office/powerpoint/2010/main" val="3368068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10">
            <a:extLst>
              <a:ext uri="{FF2B5EF4-FFF2-40B4-BE49-F238E27FC236}">
                <a16:creationId xmlns:a16="http://schemas.microsoft.com/office/drawing/2014/main" id="{087E3343-9828-4CD8-A554-F0B29B86B729}"/>
              </a:ext>
            </a:extLst>
          </p:cNvPr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564037-0BE5-9138-1E4C-F272864E75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828800" y="2003184"/>
            <a:ext cx="3587260" cy="4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196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e213a8-9a50-4ad7-937b-0126c923e10c">
      <Terms xmlns="http://schemas.microsoft.com/office/infopath/2007/PartnerControls"/>
    </lcf76f155ced4ddcb4097134ff3c332f>
    <TaxCatchAll xmlns="8e2b602f-2fec-491a-86fc-492c80f25f6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8" ma:contentTypeDescription="Create a new document." ma:contentTypeScope="" ma:versionID="bc5590108a49d834d4152933e393aac7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92a4a748a1e3294b6c73ed7ab06ea882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382518c-058b-466a-82be-2c15f98bbd8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4d2b0e8-bf6c-42b0-83d2-8f61c5566b4c}" ma:internalName="TaxCatchAll" ma:showField="CatchAllData" ma:web="8e2b602f-2fec-491a-86fc-492c80f25f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C47128-06C1-45D1-BFFA-99400C7D2624}">
  <ds:schemaRefs>
    <ds:schemaRef ds:uri="http://schemas.microsoft.com/office/2006/metadata/properties"/>
    <ds:schemaRef ds:uri="http://schemas.microsoft.com/office/infopath/2007/PartnerControls"/>
    <ds:schemaRef ds:uri="d1e213a8-9a50-4ad7-937b-0126c923e10c"/>
    <ds:schemaRef ds:uri="8e2b602f-2fec-491a-86fc-492c80f25f63"/>
  </ds:schemaRefs>
</ds:datastoreItem>
</file>

<file path=customXml/itemProps2.xml><?xml version="1.0" encoding="utf-8"?>
<ds:datastoreItem xmlns:ds="http://schemas.openxmlformats.org/officeDocument/2006/customXml" ds:itemID="{C79A9D29-5E51-4214-93F9-8D589357D9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AA222C-FA7D-454B-9FDD-5620AC8E39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150</TotalTime>
  <Words>264</Words>
  <Application>Microsoft Office PowerPoint</Application>
  <PresentationFormat>Widescreen</PresentationFormat>
  <Paragraphs>83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Gill Sans MT</vt:lpstr>
      <vt:lpstr>Impact</vt:lpstr>
      <vt:lpstr>Badge</vt:lpstr>
      <vt:lpstr>Old and New</vt:lpstr>
      <vt:lpstr>Hello I’m Pele!</vt:lpstr>
      <vt:lpstr>Pele’s Challenge</vt:lpstr>
      <vt:lpstr>Great fire of London</vt:lpstr>
      <vt:lpstr>Great fire of London</vt:lpstr>
      <vt:lpstr>Great fire of London</vt:lpstr>
      <vt:lpstr>Great fire of London</vt:lpstr>
      <vt:lpstr>Great fire of London</vt:lpstr>
      <vt:lpstr>Great fire of London</vt:lpstr>
      <vt:lpstr>Great fire of London</vt:lpstr>
      <vt:lpstr>Great fire of London</vt:lpstr>
      <vt:lpstr>Great fire of London</vt:lpstr>
      <vt:lpstr>Great fire of London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Old and New</dc:title>
  <dc:creator>Shonas Laptop</dc:creator>
  <cp:lastModifiedBy>tcscarnall</cp:lastModifiedBy>
  <cp:revision>18</cp:revision>
  <dcterms:created xsi:type="dcterms:W3CDTF">2020-05-01T17:07:22Z</dcterms:created>
  <dcterms:modified xsi:type="dcterms:W3CDTF">2026-08-26T16:57:09Z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  <property fmtid="{D5CDD505-2E9C-101B-9397-08002B2CF9AE}" pid="3" name="MediaServiceImageTags">
    <vt:lpwstr/>
  </property>
</Properties>
</file>