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84" r:id="rId9"/>
    <p:sldId id="271" r:id="rId10"/>
    <p:sldId id="276" r:id="rId11"/>
    <p:sldId id="272" r:id="rId12"/>
    <p:sldId id="277" r:id="rId13"/>
    <p:sldId id="273" r:id="rId14"/>
    <p:sldId id="280" r:id="rId15"/>
    <p:sldId id="274" r:id="rId16"/>
    <p:sldId id="281" r:id="rId17"/>
    <p:sldId id="282" r:id="rId18"/>
    <p:sldId id="283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2368" autoAdjust="0"/>
  </p:normalViewPr>
  <p:slideViewPr>
    <p:cSldViewPr snapToGrid="0">
      <p:cViewPr varScale="1">
        <p:scale>
          <a:sx n="76" d="100"/>
          <a:sy n="76" d="100"/>
        </p:scale>
        <p:origin x="9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1CE81-10D5-494E-9B0C-2CE2A28A6910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3CF8F2-18DA-4883-97FA-43BB808ACB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71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509-plate-png-imag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antinrab.blogspot.com/2009/08/" TargetMode="External"/><Relationship Id="rId5" Type="http://schemas.openxmlformats.org/officeDocument/2006/relationships/hyperlink" Target="https://freepngimg.com/png/3005-wall-clock-png-image" TargetMode="External"/><Relationship Id="rId4" Type="http://schemas.openxmlformats.org/officeDocument/2006/relationships/hyperlink" Target="https://creativecommons.org/licenses/by-nc/3.0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509-plate-png-ima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3.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Plate: </a:t>
            </a:r>
            <a:r>
              <a:rPr lang="en-GB" sz="1200" dirty="0">
                <a:hlinkClick r:id="rId3" tooltip="https://freepngimg.com/png/2509-plate-png-image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Clock: </a:t>
            </a:r>
            <a:r>
              <a:rPr lang="en-GB" sz="1200" dirty="0">
                <a:hlinkClick r:id="rId5" tooltip="https://freepngimg.com/png/3005-wall-clock-png-image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Satnav: </a:t>
            </a:r>
            <a:r>
              <a:rPr lang="en-GB" sz="1200" dirty="0">
                <a:hlinkClick r:id="rId6" tooltip="https://rantinrab.blogspot.com/2009/08/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Tyre: </a:t>
            </a:r>
            <a:r>
              <a:rPr lang="en-GB" sz="1200" dirty="0">
                <a:hlinkClick r:id="rId5" tooltip="https://freepngimg.com/png/3005-wall-clock-png-image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3CF8F2-18DA-4883-97FA-43BB808ACB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37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CA96-413A-70ED-CDA1-BDBE3F86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A00A9-1E9F-168B-A23D-4AEB0BFDD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98877-5D7B-501B-F539-C2A545729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photos: </a:t>
            </a:r>
            <a:r>
              <a:rPr lang="en-GB" sz="1200" dirty="0">
                <a:hlinkClick r:id="rId3" tooltip="https://freepngimg.com/png/2509-plate-png-image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2ADAE-67D7-D9BA-2DE7-3A5D3E39F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3CF8F2-18DA-4883-97FA-43BB808ACB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69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64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31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9880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48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476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75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2363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8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041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87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048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www.rawpixel.com/search/compass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reativecommons.org/licenses/by-nc/3.0/" TargetMode="Externa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eepngimg.com/png/3005-wall-clock-png-image" TargetMode="External"/><Relationship Id="rId11" Type="http://schemas.openxmlformats.org/officeDocument/2006/relationships/hyperlink" Target="https://dir.indiamart.com/thane/car-tyres.html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7.jpeg"/><Relationship Id="rId4" Type="http://schemas.openxmlformats.org/officeDocument/2006/relationships/hyperlink" Target="https://freepngimg.com/png/2509-plate-png-image" TargetMode="External"/><Relationship Id="rId9" Type="http://schemas.openxmlformats.org/officeDocument/2006/relationships/hyperlink" Target="https://rantinrab.blogspot.com/2009/08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www.rawpixel.com/search/compass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reativecommons.org/licenses/by-nc/3.0/" TargetMode="External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eepngimg.com/png/3005-wall-clock-png-image" TargetMode="External"/><Relationship Id="rId11" Type="http://schemas.openxmlformats.org/officeDocument/2006/relationships/hyperlink" Target="https://dir.indiamart.com/thane/car-tyres.html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7.jpeg"/><Relationship Id="rId4" Type="http://schemas.openxmlformats.org/officeDocument/2006/relationships/hyperlink" Target="https://freepngimg.com/png/2509-plate-png-image" TargetMode="External"/><Relationship Id="rId9" Type="http://schemas.openxmlformats.org/officeDocument/2006/relationships/hyperlink" Target="https://rantinrab.blogspot.com/2009/08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ipkitten.blogspot.com/2012/05/why-distance-learning-in-ip-has-come.html" TargetMode="External"/><Relationship Id="rId7" Type="http://schemas.openxmlformats.org/officeDocument/2006/relationships/hyperlink" Target="http://www.allwhitebackground.com/pen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hyperlink" Target="https://huntshowdown.gamepedia.com/Spyglass" TargetMode="External"/><Relationship Id="rId5" Type="http://schemas.openxmlformats.org/officeDocument/2006/relationships/hyperlink" Target="https://dayz.gamepedia.com/Baseball_Bat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://gigih.net/2019/10/30/kitchen-dough-darlings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huntshowdown.gamepedia.com/Spyglass" TargetMode="External"/><Relationship Id="rId7" Type="http://schemas.openxmlformats.org/officeDocument/2006/relationships/hyperlink" Target="https://dayz.gamepedia.com/Baseball_Bat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hyperlink" Target="http://gigih.net/2019/10/30/kitchen-dough-darlings/" TargetMode="External"/><Relationship Id="rId5" Type="http://schemas.openxmlformats.org/officeDocument/2006/relationships/hyperlink" Target="http://ipkitten.blogspot.com/2012/05/why-distance-learning-in-ip-has-come.html" TargetMode="External"/><Relationship Id="rId10" Type="http://schemas.openxmlformats.org/officeDocument/2006/relationships/image" Target="../media/image12.jpeg"/><Relationship Id="rId4" Type="http://schemas.openxmlformats.org/officeDocument/2006/relationships/image" Target="../media/image9.jpeg"/><Relationship Id="rId9" Type="http://schemas.openxmlformats.org/officeDocument/2006/relationships/hyperlink" Target="http://www.allwhitebackground.com/pen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commons.wikimedia.org/wiki/File:Arcadia_watch_c_1950.png" TargetMode="External"/><Relationship Id="rId7" Type="http://schemas.openxmlformats.org/officeDocument/2006/relationships/hyperlink" Target="https://en.wikipedia.org/wiki/Calculator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pngimg.com/download/23316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png"/><Relationship Id="rId9" Type="http://schemas.openxmlformats.org/officeDocument/2006/relationships/hyperlink" Target="https://www.flickr.com/photos/117168856@N06/12486714985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commons.wikimedia.org/wiki/File:Arcadia_watch_c_1950.png" TargetMode="External"/><Relationship Id="rId7" Type="http://schemas.openxmlformats.org/officeDocument/2006/relationships/hyperlink" Target="https://en.wikipedia.org/wiki/Calculator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pngimg.com/download/23316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png"/><Relationship Id="rId9" Type="http://schemas.openxmlformats.org/officeDocument/2006/relationships/hyperlink" Target="https://www.flickr.com/photos/117168856@N06/1248671498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s://dayz.gamepedia.com/Baseball_Bat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https://dayz.gamepedia.com/Baseball_Bat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hyperlink" Target="https://freepngimg.com/png/34851-tea-cup-transparent-background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hyperlink" Target="https://freepngimg.com/png/34851-tea-cup-transparent-background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0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D96-1672-4250-9065-7A7473E7F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 and New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21EEF-5AF2-4478-97A7-B889FA8140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James Cook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860B9F-3902-1624-58E4-1365591A95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098E-E5FC-4828-BADD-FCC25A59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 I’m Pele!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B36-B319-4C56-A600-A4DFDC95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8211299" cy="3593591"/>
          </a:xfrm>
        </p:spPr>
        <p:txBody>
          <a:bodyPr>
            <a:normAutofit/>
          </a:bodyPr>
          <a:lstStyle/>
          <a:p>
            <a:r>
              <a:rPr lang="en-GB" sz="4000" dirty="0"/>
              <a:t>My family and I have been found all over the world and throughout history.</a:t>
            </a:r>
          </a:p>
          <a:p>
            <a:r>
              <a:rPr lang="en-GB" sz="4000" dirty="0"/>
              <a:t>I’ve noticed that some of the things you use today, were used in the past.</a:t>
            </a:r>
          </a:p>
          <a:p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80CE3-DAC0-6EBF-0E07-AA273A29A3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6645" y="3429000"/>
            <a:ext cx="2852615" cy="39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7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5541-F346-4F62-9F60-C0ED5046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Pele’s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FF40-A3F5-4524-A89A-1FDB848B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342" y="1548181"/>
            <a:ext cx="7012426" cy="4441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Can you match the picture of the object used by </a:t>
            </a:r>
            <a:r>
              <a:rPr lang="en-GB" sz="4800" b="1" dirty="0"/>
              <a:t>James Cook </a:t>
            </a:r>
            <a:r>
              <a:rPr lang="en-GB" sz="4800" dirty="0"/>
              <a:t>to the one we use </a:t>
            </a:r>
            <a:r>
              <a:rPr lang="en-GB" sz="4800" b="1" dirty="0"/>
              <a:t>today</a:t>
            </a:r>
            <a:r>
              <a:rPr lang="en-GB" sz="4800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BBBEB9-EF7A-49A1-2FE4-DA042EE23B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62000" y="1698384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5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05E55F-AE09-14FB-605E-68CB2131E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474534" y="1571600"/>
            <a:ext cx="2066845" cy="21090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7241E6-ACFB-B18A-AD85-A8DD1A55AC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390768" y="1555266"/>
            <a:ext cx="1964238" cy="19697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07C6A9-6666-5685-C8AA-1205566AF612}"/>
              </a:ext>
            </a:extLst>
          </p:cNvPr>
          <p:cNvSpPr txBox="1"/>
          <p:nvPr/>
        </p:nvSpPr>
        <p:spPr>
          <a:xfrm>
            <a:off x="2676632" y="6858000"/>
            <a:ext cx="6838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6" tooltip="https://freepngimg.com/png/3005-wall-clock-png-image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7" tooltip="https://creativecommons.org/licenses/by-nc/3.0/"/>
              </a:rPr>
              <a:t>CC BY-NC</a:t>
            </a:r>
            <a:endParaRPr lang="en-GB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C41675-1551-0155-9F64-8E5B451869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474534" y="4225111"/>
            <a:ext cx="2785672" cy="186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02EEC22-501A-0BA5-6A0E-F2B52B0B34D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390768" y="3948230"/>
            <a:ext cx="2143281" cy="21432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435CA1-8962-CC18-0C50-87CA0D73E8F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141867" y="2036230"/>
            <a:ext cx="3048000" cy="32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514B2-1651-B943-DA81-D95F577A4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4DB068-F03B-33A0-91B2-1F40E3CA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62F4930-D38C-8324-70AE-BC858C40A87F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0A0D47-FF9B-D45F-7043-ED482061E367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4B4E0A1-1C90-81B4-14D5-D35B461CE4BE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4E037E-F40F-3D96-B1EE-82CB056D659C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31D7CA-CE8D-AF1E-2762-17422559425D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38E259-E85F-A47A-21F7-A6EA8C9F75F3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6933E8-2ABA-AB39-AFBA-DF3578F18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474534" y="1571600"/>
            <a:ext cx="2066845" cy="21090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D3F42C-7755-62C5-8856-0C1DF2CF68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390768" y="1555266"/>
            <a:ext cx="1964238" cy="19697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C3C247-DBB8-4846-1E8B-8DCA7F688C6E}"/>
              </a:ext>
            </a:extLst>
          </p:cNvPr>
          <p:cNvSpPr txBox="1"/>
          <p:nvPr/>
        </p:nvSpPr>
        <p:spPr>
          <a:xfrm>
            <a:off x="2676632" y="6858000"/>
            <a:ext cx="6838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6" tooltip="https://freepngimg.com/png/3005-wall-clock-png-image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7" tooltip="https://creativecommons.org/licenses/by-nc/3.0/"/>
              </a:rPr>
              <a:t>CC BY-NC</a:t>
            </a:r>
            <a:endParaRPr lang="en-GB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7D1943-1BD9-1ACB-8D99-9A28CFB845A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474534" y="4232208"/>
            <a:ext cx="2785672" cy="1866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AC7C474-F0EF-61B4-A5E1-660F06C75BE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390768" y="3951235"/>
            <a:ext cx="2143281" cy="21432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5131E8-E842-44AD-BCED-A91CD14D4BA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141867" y="2036230"/>
            <a:ext cx="3048000" cy="328879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0C03F4F-F8B3-5FD4-1ECD-2C28FBA6741D}"/>
              </a:ext>
            </a:extLst>
          </p:cNvPr>
          <p:cNvSpPr/>
          <p:nvPr/>
        </p:nvSpPr>
        <p:spPr>
          <a:xfrm>
            <a:off x="5275519" y="4018849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88881-C34A-6973-2642-2B76F3BE4B4F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compass.</a:t>
            </a:r>
          </a:p>
        </p:txBody>
      </p:sp>
    </p:spTree>
    <p:extLst>
      <p:ext uri="{BB962C8B-B14F-4D97-AF65-F5344CB8AC3E}">
        <p14:creationId xmlns:p14="http://schemas.microsoft.com/office/powerpoint/2010/main" val="114763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647" y="275489"/>
            <a:ext cx="3734618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086869-F5AF-46AD-8DF3-C1903C7D83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04349" y="3516868"/>
            <a:ext cx="1886227" cy="2129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8FC954-5B10-4203-BF3D-806B9C7BA9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29099" y="1071192"/>
            <a:ext cx="1818381" cy="19626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75FC19-6641-4D9B-87F3-B78F61F2BD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390810" y="1585294"/>
            <a:ext cx="2793606" cy="15796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7B2FA0-9049-4BF6-B692-186061580BE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rot="5109840">
            <a:off x="5662486" y="3412159"/>
            <a:ext cx="2410311" cy="2410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9D21D2-1413-A860-5992-06E3B2DF7D1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44520" y="2613062"/>
            <a:ext cx="3505206" cy="196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73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87" y="275489"/>
            <a:ext cx="3812678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58BF0-0B28-418F-B95E-7744B553C9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4520" y="2613062"/>
            <a:ext cx="3505206" cy="19687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86869-F5AF-46AD-8DF3-C1903C7D83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04349" y="3516868"/>
            <a:ext cx="1886227" cy="2129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8FC954-5B10-4203-BF3D-806B9C7BA9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429099" y="1071192"/>
            <a:ext cx="1818381" cy="19626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75FC19-6641-4D9B-87F3-B78F61F2BD8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90810" y="1585294"/>
            <a:ext cx="2793606" cy="15796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7B2FA0-9049-4BF6-B692-186061580BE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rot="5109840">
            <a:off x="5662486" y="3412159"/>
            <a:ext cx="2410311" cy="24103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D6B3314-B525-4194-8155-8CA9BA2FA707}"/>
              </a:ext>
            </a:extLst>
          </p:cNvPr>
          <p:cNvSpPr/>
          <p:nvPr/>
        </p:nvSpPr>
        <p:spPr>
          <a:xfrm>
            <a:off x="8474653" y="3429000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C71B48-5D70-40E1-9000-44E24F92E280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spyglass (telescope).</a:t>
            </a:r>
          </a:p>
        </p:txBody>
      </p:sp>
    </p:spTree>
    <p:extLst>
      <p:ext uri="{BB962C8B-B14F-4D97-AF65-F5344CB8AC3E}">
        <p14:creationId xmlns:p14="http://schemas.microsoft.com/office/powerpoint/2010/main" val="134879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949" y="275489"/>
            <a:ext cx="371231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666A55-9F21-416B-9E6A-E928254D46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0946" y="1407735"/>
            <a:ext cx="1613356" cy="2043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D0CF4-59E5-48FE-B452-4830CBC4EA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21734" y="1411431"/>
            <a:ext cx="2038165" cy="2038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64524E-3F75-4874-9D6C-4B1D554892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096424" y="3917083"/>
            <a:ext cx="2377964" cy="2140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A6FD2F-7176-4858-BAAA-FB0AD62A84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577131" y="3689414"/>
            <a:ext cx="2050611" cy="2050611"/>
          </a:xfrm>
          <a:prstGeom prst="rect">
            <a:avLst/>
          </a:prstGeom>
        </p:spPr>
      </p:pic>
      <p:pic>
        <p:nvPicPr>
          <p:cNvPr id="1028" name="Picture 4" descr="Bronze Ships Pocket Sundial Compass Working Order | Etsy | Sundial, Bronze,  Antique illustration">
            <a:extLst>
              <a:ext uri="{FF2B5EF4-FFF2-40B4-BE49-F238E27FC236}">
                <a16:creationId xmlns:a16="http://schemas.microsoft.com/office/drawing/2014/main" id="{3C811546-D99C-491A-9FA8-F3629B129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clrChange>
              <a:clrFrom>
                <a:srgbClr val="FDF7E9"/>
              </a:clrFrom>
              <a:clrTo>
                <a:srgbClr val="FDF7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1609" y="2429304"/>
            <a:ext cx="2733444" cy="27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20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948" y="275489"/>
            <a:ext cx="3712317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666A55-9F21-416B-9E6A-E928254D46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0946" y="1407735"/>
            <a:ext cx="1613356" cy="2043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D0CF4-59E5-48FE-B452-4830CBC4EA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21734" y="1411431"/>
            <a:ext cx="2038165" cy="2038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64524E-3F75-4874-9D6C-4B1D554892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096424" y="3917083"/>
            <a:ext cx="2377964" cy="2140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A6FD2F-7176-4858-BAAA-FB0AD62A84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577131" y="3689414"/>
            <a:ext cx="2050611" cy="20506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5C49912-75D7-4E59-BB2E-55302A4411F3}"/>
              </a:ext>
            </a:extLst>
          </p:cNvPr>
          <p:cNvSpPr/>
          <p:nvPr/>
        </p:nvSpPr>
        <p:spPr>
          <a:xfrm>
            <a:off x="4641399" y="1189686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A8920B-AE1F-460A-B190-CED756BB0169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sundial.</a:t>
            </a:r>
          </a:p>
        </p:txBody>
      </p:sp>
      <p:pic>
        <p:nvPicPr>
          <p:cNvPr id="20" name="Picture 4" descr="Bronze Ships Pocket Sundial Compass Working Order | Etsy | Sundial, Bronze,  Antique illustration">
            <a:extLst>
              <a:ext uri="{FF2B5EF4-FFF2-40B4-BE49-F238E27FC236}">
                <a16:creationId xmlns:a16="http://schemas.microsoft.com/office/drawing/2014/main" id="{B838DA2D-DDFA-465D-8BF5-51AFFE542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clrChange>
              <a:clrFrom>
                <a:srgbClr val="FDF7E9"/>
              </a:clrFrom>
              <a:clrTo>
                <a:srgbClr val="FDF7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1609" y="2429304"/>
            <a:ext cx="2733444" cy="273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9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29" y="275489"/>
            <a:ext cx="389073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24720A-A5EC-45D1-916F-670FD1C3D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458" y="2372315"/>
            <a:ext cx="3623842" cy="26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oogle Maps&amp;#39;s New App Icon">
            <a:extLst>
              <a:ext uri="{FF2B5EF4-FFF2-40B4-BE49-F238E27FC236}">
                <a16:creationId xmlns:a16="http://schemas.microsoft.com/office/drawing/2014/main" id="{4B729944-7302-4E7B-BDB3-D0D9E41E9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21734" y="1009523"/>
            <a:ext cx="1711513" cy="170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llpaper roll Images, Stock Photos &amp;amp; Vectors | Shutterstock">
            <a:extLst>
              <a:ext uri="{FF2B5EF4-FFF2-40B4-BE49-F238E27FC236}">
                <a16:creationId xmlns:a16="http://schemas.microsoft.com/office/drawing/2014/main" id="{7012E46A-D82B-4C5D-81CB-9FBECEDDF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6275" y="1233377"/>
            <a:ext cx="3029133" cy="16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LACE MAT | meaning in the Cambridge English Dictionary">
            <a:extLst>
              <a:ext uri="{FF2B5EF4-FFF2-40B4-BE49-F238E27FC236}">
                <a16:creationId xmlns:a16="http://schemas.microsoft.com/office/drawing/2014/main" id="{CAF8F3F5-2634-4EA1-8EAA-CD2D4D649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275" y="4075419"/>
            <a:ext cx="2619415" cy="174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alming Colouring for Kids From £4.00 | The Works">
            <a:extLst>
              <a:ext uri="{FF2B5EF4-FFF2-40B4-BE49-F238E27FC236}">
                <a16:creationId xmlns:a16="http://schemas.microsoft.com/office/drawing/2014/main" id="{BDA5FCEB-AFC2-46B1-A9B6-7D8D948BA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5747" y="3528708"/>
            <a:ext cx="2574725" cy="257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99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29" y="275489"/>
            <a:ext cx="389073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24720A-A5EC-45D1-916F-670FD1C3D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458" y="2372315"/>
            <a:ext cx="3623842" cy="26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oogle Maps&amp;#39;s New App Icon">
            <a:extLst>
              <a:ext uri="{FF2B5EF4-FFF2-40B4-BE49-F238E27FC236}">
                <a16:creationId xmlns:a16="http://schemas.microsoft.com/office/drawing/2014/main" id="{4B729944-7302-4E7B-BDB3-D0D9E41E9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21734" y="1009523"/>
            <a:ext cx="1711513" cy="170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llpaper roll Images, Stock Photos &amp;amp; Vectors | Shutterstock">
            <a:extLst>
              <a:ext uri="{FF2B5EF4-FFF2-40B4-BE49-F238E27FC236}">
                <a16:creationId xmlns:a16="http://schemas.microsoft.com/office/drawing/2014/main" id="{7012E46A-D82B-4C5D-81CB-9FBECEDDF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6275" y="1233377"/>
            <a:ext cx="3029133" cy="16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LACE MAT | meaning in the Cambridge English Dictionary">
            <a:extLst>
              <a:ext uri="{FF2B5EF4-FFF2-40B4-BE49-F238E27FC236}">
                <a16:creationId xmlns:a16="http://schemas.microsoft.com/office/drawing/2014/main" id="{CAF8F3F5-2634-4EA1-8EAA-CD2D4D649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275" y="4075419"/>
            <a:ext cx="2619415" cy="174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alming Colouring for Kids From £4.00 | The Works">
            <a:extLst>
              <a:ext uri="{FF2B5EF4-FFF2-40B4-BE49-F238E27FC236}">
                <a16:creationId xmlns:a16="http://schemas.microsoft.com/office/drawing/2014/main" id="{BDA5FCEB-AFC2-46B1-A9B6-7D8D948BA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5747" y="3528708"/>
            <a:ext cx="2574725" cy="257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DD5286-1811-4D37-8C94-3D7312204659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map.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E2455B-DC49-4C75-B23D-6C30462C8217}"/>
              </a:ext>
            </a:extLst>
          </p:cNvPr>
          <p:cNvSpPr/>
          <p:nvPr/>
        </p:nvSpPr>
        <p:spPr>
          <a:xfrm>
            <a:off x="8616914" y="642506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638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4" name="Picture 6" descr="Hammer Clipart Transparent Background">
            <a:extLst>
              <a:ext uri="{FF2B5EF4-FFF2-40B4-BE49-F238E27FC236}">
                <a16:creationId xmlns:a16="http://schemas.microsoft.com/office/drawing/2014/main" id="{C50526E9-AA5F-485E-8DD5-37F57339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167" y="3978347"/>
            <a:ext cx="2222809" cy="123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otato Masher PNG Clip Art - Best WEB Clipart">
            <a:extLst>
              <a:ext uri="{FF2B5EF4-FFF2-40B4-BE49-F238E27FC236}">
                <a16:creationId xmlns:a16="http://schemas.microsoft.com/office/drawing/2014/main" id="{7CD6A964-0426-4729-B662-04F7EDE8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680" y="553262"/>
            <a:ext cx="1037782" cy="25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crewdriver PNG Image with Transparent Background | PNG Arts">
            <a:extLst>
              <a:ext uri="{FF2B5EF4-FFF2-40B4-BE49-F238E27FC236}">
                <a16:creationId xmlns:a16="http://schemas.microsoft.com/office/drawing/2014/main" id="{DC1F35F8-88E9-4F56-ACCE-3C9D6C15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5549" y="1274741"/>
            <a:ext cx="2670266" cy="14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Weapons used by the New Zealanders called Patoo Patoos | Collections Online  - Museum of New Zealand Te Papa Tongarewa">
            <a:extLst>
              <a:ext uri="{FF2B5EF4-FFF2-40B4-BE49-F238E27FC236}">
                <a16:creationId xmlns:a16="http://schemas.microsoft.com/office/drawing/2014/main" id="{D33228C8-38F2-437B-8167-2E417435E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387" y="1435395"/>
            <a:ext cx="29622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F6660A-A49A-72C3-05C7-FE95B24D4FE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51693" y="3764172"/>
            <a:ext cx="1818381" cy="196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3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4" name="Picture 6" descr="Hammer Clipart Transparent Background">
            <a:extLst>
              <a:ext uri="{FF2B5EF4-FFF2-40B4-BE49-F238E27FC236}">
                <a16:creationId xmlns:a16="http://schemas.microsoft.com/office/drawing/2014/main" id="{C50526E9-AA5F-485E-8DD5-37F57339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167" y="3978347"/>
            <a:ext cx="2222809" cy="123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otato Masher PNG Clip Art - Best WEB Clipart">
            <a:extLst>
              <a:ext uri="{FF2B5EF4-FFF2-40B4-BE49-F238E27FC236}">
                <a16:creationId xmlns:a16="http://schemas.microsoft.com/office/drawing/2014/main" id="{7CD6A964-0426-4729-B662-04F7EDE8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680" y="553262"/>
            <a:ext cx="1037782" cy="25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crewdriver PNG Image with Transparent Background | PNG Arts">
            <a:extLst>
              <a:ext uri="{FF2B5EF4-FFF2-40B4-BE49-F238E27FC236}">
                <a16:creationId xmlns:a16="http://schemas.microsoft.com/office/drawing/2014/main" id="{DC1F35F8-88E9-4F56-ACCE-3C9D6C15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5549" y="1274741"/>
            <a:ext cx="2670266" cy="14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Weapons used by the New Zealanders called Patoo Patoos | Collections Online  - Museum of New Zealand Te Papa Tongarewa">
            <a:extLst>
              <a:ext uri="{FF2B5EF4-FFF2-40B4-BE49-F238E27FC236}">
                <a16:creationId xmlns:a16="http://schemas.microsoft.com/office/drawing/2014/main" id="{D33228C8-38F2-437B-8167-2E417435E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387" y="1435395"/>
            <a:ext cx="29622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E346AF-9ECD-4353-8B78-851701CF6F6C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bat.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46A099-FC29-4DE2-A51A-0A53C990ECF5}"/>
              </a:ext>
            </a:extLst>
          </p:cNvPr>
          <p:cNvSpPr/>
          <p:nvPr/>
        </p:nvSpPr>
        <p:spPr>
          <a:xfrm>
            <a:off x="4996893" y="3508641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045205-F35F-1383-A0C0-3DF4056238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827221" y="3715127"/>
            <a:ext cx="1818381" cy="196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20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6148" name="Picture 4" descr="Thunderer Acme 60.5 Official Referee whistle - football hockey rugby  referee whistle : Amazon.co.uk: Sports &amp;amp; Outdoors">
            <a:extLst>
              <a:ext uri="{FF2B5EF4-FFF2-40B4-BE49-F238E27FC236}">
                <a16:creationId xmlns:a16="http://schemas.microsoft.com/office/drawing/2014/main" id="{BD38A8DF-414D-4ECF-AA23-4F2931EC6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1734" y="1164560"/>
            <a:ext cx="2046495" cy="124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oar Bristle Hair Brush with Beechwood Handle • Parker Shaving">
            <a:extLst>
              <a:ext uri="{FF2B5EF4-FFF2-40B4-BE49-F238E27FC236}">
                <a16:creationId xmlns:a16="http://schemas.microsoft.com/office/drawing/2014/main" id="{4C18770E-963D-4649-B12F-0328C9038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988" y="1036840"/>
            <a:ext cx="2213179" cy="221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ro Chef Kitchen Tools Stainless Steel Soup Ladle Spoon - Prepare and Serve  Soups and Sauces with Heavy Duty Commercial Restaurant Dipper Quality  Cooking Utensils : Amazon.co.uk: Home &amp;amp; Kitchen">
            <a:extLst>
              <a:ext uri="{FF2B5EF4-FFF2-40B4-BE49-F238E27FC236}">
                <a16:creationId xmlns:a16="http://schemas.microsoft.com/office/drawing/2014/main" id="{227129C8-A667-4D33-8E97-1D7A0023E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981" y="3787516"/>
            <a:ext cx="2670671" cy="22131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312361">
            <a:extLst>
              <a:ext uri="{FF2B5EF4-FFF2-40B4-BE49-F238E27FC236}">
                <a16:creationId xmlns:a16="http://schemas.microsoft.com/office/drawing/2014/main" id="{20CC61C2-3484-8091-6651-01B64AF3E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73" y="2332467"/>
            <a:ext cx="4012700" cy="232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4D33DD-8520-4C10-AE1C-47BF81E1198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031176" y="3640857"/>
            <a:ext cx="27178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9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James Cook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6148" name="Picture 4" descr="Thunderer Acme 60.5 Official Referee whistle - football hockey rugby  referee whistle : Amazon.co.uk: Sports &amp;amp; Outdoors">
            <a:extLst>
              <a:ext uri="{FF2B5EF4-FFF2-40B4-BE49-F238E27FC236}">
                <a16:creationId xmlns:a16="http://schemas.microsoft.com/office/drawing/2014/main" id="{BD38A8DF-414D-4ECF-AA23-4F2931EC6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1734" y="1164560"/>
            <a:ext cx="2046495" cy="124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oar Bristle Hair Brush with Beechwood Handle • Parker Shaving">
            <a:extLst>
              <a:ext uri="{FF2B5EF4-FFF2-40B4-BE49-F238E27FC236}">
                <a16:creationId xmlns:a16="http://schemas.microsoft.com/office/drawing/2014/main" id="{4C18770E-963D-4649-B12F-0328C9038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4988" y="1036840"/>
            <a:ext cx="2213179" cy="221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FD18C52-911D-40DB-8A25-9A67F731086D}"/>
              </a:ext>
            </a:extLst>
          </p:cNvPr>
          <p:cNvSpPr/>
          <p:nvPr/>
        </p:nvSpPr>
        <p:spPr>
          <a:xfrm>
            <a:off x="8632191" y="765442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51E5D4-433E-4CDC-887D-AA05456252C5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whistle (shell war trumpet).</a:t>
            </a:r>
          </a:p>
        </p:txBody>
      </p:sp>
      <p:pic>
        <p:nvPicPr>
          <p:cNvPr id="1026" name="Picture 2" descr="312361">
            <a:extLst>
              <a:ext uri="{FF2B5EF4-FFF2-40B4-BE49-F238E27FC236}">
                <a16:creationId xmlns:a16="http://schemas.microsoft.com/office/drawing/2014/main" id="{9E889774-675D-B3F5-4E90-F6AF2E6B8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73" y="2332467"/>
            <a:ext cx="4012700" cy="232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Pro Chef Kitchen Tools Stainless Steel Soup Ladle Spoon - Prepare and Serve  Soups and Sauces with Heavy Duty Commercial Restaurant Dipper Quality  Cooking Utensils : Amazon.co.uk: Home &amp;amp; Kitchen">
            <a:extLst>
              <a:ext uri="{FF2B5EF4-FFF2-40B4-BE49-F238E27FC236}">
                <a16:creationId xmlns:a16="http://schemas.microsoft.com/office/drawing/2014/main" id="{CD172F4C-393B-15C1-24C1-36F1AD9F1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981" y="3787516"/>
            <a:ext cx="2670671" cy="22131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496B8D-8989-227C-A06A-8A1DEC58FA1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031176" y="3640857"/>
            <a:ext cx="27178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29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10">
            <a:extLst>
              <a:ext uri="{FF2B5EF4-FFF2-40B4-BE49-F238E27FC236}">
                <a16:creationId xmlns:a16="http://schemas.microsoft.com/office/drawing/2014/main" id="{087E3343-9828-4CD8-A554-F0B29B86B729}"/>
              </a:ext>
            </a:extLst>
          </p:cNvPr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5DB279-D6E2-89CB-C3EA-14FBEAFDAE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460500" y="2142884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196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e213a8-9a50-4ad7-937b-0126c923e10c">
      <Terms xmlns="http://schemas.microsoft.com/office/infopath/2007/PartnerControls"/>
    </lcf76f155ced4ddcb4097134ff3c332f>
    <TaxCatchAll xmlns="8e2b602f-2fec-491a-86fc-492c80f25f6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8" ma:contentTypeDescription="Create a new document." ma:contentTypeScope="" ma:versionID="bc5590108a49d834d4152933e393aac7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92a4a748a1e3294b6c73ed7ab06ea882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82518c-058b-466a-82be-2c15f98bbd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d2b0e8-bf6c-42b0-83d2-8f61c5566b4c}" ma:internalName="TaxCatchAll" ma:showField="CatchAllData" ma:web="8e2b602f-2fec-491a-86fc-492c80f25f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88C73B-24CC-4827-93FA-D0489C8588A6}">
  <ds:schemaRefs>
    <ds:schemaRef ds:uri="http://schemas.microsoft.com/office/2006/metadata/properties"/>
    <ds:schemaRef ds:uri="http://schemas.microsoft.com/office/infopath/2007/PartnerControls"/>
    <ds:schemaRef ds:uri="d1e213a8-9a50-4ad7-937b-0126c923e10c"/>
    <ds:schemaRef ds:uri="8e2b602f-2fec-491a-86fc-492c80f25f63"/>
  </ds:schemaRefs>
</ds:datastoreItem>
</file>

<file path=customXml/itemProps2.xml><?xml version="1.0" encoding="utf-8"?>
<ds:datastoreItem xmlns:ds="http://schemas.openxmlformats.org/officeDocument/2006/customXml" ds:itemID="{FB85CCC7-03BE-4F23-A2F7-9AC30ECAF7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96998D-9E89-4BCD-804A-E4E92847BA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341</TotalTime>
  <Words>310</Words>
  <Application>Microsoft Office PowerPoint</Application>
  <PresentationFormat>Widescreen</PresentationFormat>
  <Paragraphs>95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Impact</vt:lpstr>
      <vt:lpstr>Badge</vt:lpstr>
      <vt:lpstr>Old and New</vt:lpstr>
      <vt:lpstr>Hello I’m Pele!</vt:lpstr>
      <vt:lpstr>Pele’s Challenge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James Cook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 and New</dc:title>
  <dc:creator>Shonas Laptop</dc:creator>
  <cp:lastModifiedBy>tcscarnall</cp:lastModifiedBy>
  <cp:revision>29</cp:revision>
  <dcterms:created xsi:type="dcterms:W3CDTF">2020-05-01T17:07:22Z</dcterms:created>
  <dcterms:modified xsi:type="dcterms:W3CDTF">2026-08-26T16:56:56Z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</Properties>
</file>