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2" r:id="rId4"/>
  </p:sldMasterIdLst>
  <p:notesMasterIdLst>
    <p:notesMasterId r:id="rId24"/>
  </p:notesMasterIdLst>
  <p:sldIdLst>
    <p:sldId id="256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72" r:id="rId18"/>
    <p:sldId id="273" r:id="rId19"/>
    <p:sldId id="274" r:id="rId20"/>
    <p:sldId id="268" r:id="rId21"/>
    <p:sldId id="26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88006" autoAdjust="0"/>
  </p:normalViewPr>
  <p:slideViewPr>
    <p:cSldViewPr snapToGrid="0">
      <p:cViewPr varScale="1">
        <p:scale>
          <a:sx n="72" d="100"/>
          <a:sy n="72" d="100"/>
        </p:scale>
        <p:origin x="11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0EADF-443A-4058-8483-E5A671B799BA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42DB7-289D-4C7B-A1FA-9D2902EC1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343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55436533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sa/2.0/?ref=openverse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36390568@N07/6851378071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ivecommons.org/licenses/by/2.0/?ref=openverse" TargetMode="External"/><Relationship Id="rId4" Type="http://schemas.openxmlformats.org/officeDocument/2006/relationships/hyperlink" Target="https://www.flickr.com/photos/36390568@N07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18650590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sa/3.0/?ref=openverse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51035596092@N01/3510318220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ivecommons.org/licenses/by/2.0/?ref=openverse" TargetMode="External"/><Relationship Id="rId4" Type="http://schemas.openxmlformats.org/officeDocument/2006/relationships/hyperlink" Target="https://www.flickr.com/photos/51035596092@N01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The Trustees of the British Museum. Shared under a Creative Commons Attribution-</a:t>
            </a:r>
            <a:r>
              <a:rPr lang="en-US" dirty="0" err="1"/>
              <a:t>NonCommercial</a:t>
            </a:r>
            <a:r>
              <a:rPr lang="en-US" dirty="0"/>
              <a:t>-</a:t>
            </a:r>
            <a:r>
              <a:rPr lang="en-US" dirty="0" err="1"/>
              <a:t>ShareAlike</a:t>
            </a:r>
            <a:r>
              <a:rPr lang="en-US" dirty="0"/>
              <a:t> 4.0 International (CC BY-NC-SA 4.0) </a:t>
            </a:r>
            <a:r>
              <a:rPr lang="en-US" dirty="0" err="1"/>
              <a:t>licence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42DB7-289D-4C7B-A1FA-9D2902EC148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632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By Jean </a:t>
            </a:r>
            <a:r>
              <a:rPr lang="en-GB" dirty="0" err="1"/>
              <a:t>Hennecart</a:t>
            </a:r>
            <a:r>
              <a:rPr lang="en-GB" dirty="0"/>
              <a:t> - http://employees.oneonta.edu/farberas/ARTH/arth214_folder/burgundy_intro.html, Public Domain, https://commons.wikimedia.org/w/index.php?curid=1811431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42DB7-289D-4C7B-A1FA-9D2902EC148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71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&lt;div class='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'&gt; Medieval pilgrim badge&lt;/div&gt;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by Museum of London, Kath Creed, 2012-01-18 15:07:44 is licensed under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CC BY-SA 2.0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42DB7-289D-4C7B-A1FA-9D2902EC148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599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Spindle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whorle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by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The Swedish History Museum, Stockholm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licensed under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CC BY 2.0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42DB7-289D-4C7B-A1FA-9D2902EC148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533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Indian woman with spindle whorl in Peru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by Peter van der Sluijs is licensed under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CC BY-SA 3.0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42DB7-289D-4C7B-A1FA-9D2902EC148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566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Jacob van </a:t>
            </a:r>
            <a:r>
              <a:rPr lang="en-US" dirty="0" err="1"/>
              <a:t>Maerlant</a:t>
            </a:r>
            <a:r>
              <a:rPr lang="en-US" dirty="0"/>
              <a:t> - Jacob van </a:t>
            </a:r>
            <a:r>
              <a:rPr lang="en-US" dirty="0" err="1"/>
              <a:t>Maerlant</a:t>
            </a:r>
            <a:r>
              <a:rPr lang="en-US" dirty="0"/>
              <a:t>, </a:t>
            </a:r>
            <a:r>
              <a:rPr lang="en-US" dirty="0" err="1"/>
              <a:t>Spieghel</a:t>
            </a:r>
            <a:r>
              <a:rPr lang="en-US" dirty="0"/>
              <a:t> </a:t>
            </a:r>
            <a:r>
              <a:rPr lang="en-US" dirty="0" err="1"/>
              <a:t>Historiael</a:t>
            </a:r>
            <a:r>
              <a:rPr lang="en-US" dirty="0"/>
              <a:t> (dead link, see the archive copy at the Wayback Machine), Public Domain, https://commons.wikimedia.org/w/index.php?curid=10311623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42DB7-289D-4C7B-A1FA-9D2902EC148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151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astrolabe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by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lewing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licensed under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CC BY 2.0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42DB7-289D-4C7B-A1FA-9D2902EC148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743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By Johannes </a:t>
            </a:r>
            <a:r>
              <a:rPr lang="en-GB" dirty="0" err="1"/>
              <a:t>Stöffler</a:t>
            </a:r>
            <a:r>
              <a:rPr lang="en-GB" dirty="0"/>
              <a:t> - http://christies.com/img/LotImages/2017/CKS/2017_CKS_14298_0349_000(stoffler_johannes_elucidatio_fabricae_usuque_astrolabii_ex_secunda_aut051338).jpgfromhttp://christies.com/lot/lot-stoffler-johannes-1452-1531-elucidatio-fabricae-usuque-astrolabii-6069643, Public Domain, https://commons.wikimedia.org/w/index.php?curid=108928273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42DB7-289D-4C7B-A1FA-9D2902EC148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911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</a:t>
            </a:r>
            <a:r>
              <a:rPr lang="en-US" dirty="0" err="1"/>
              <a:t>Akoliasnikoff</a:t>
            </a:r>
            <a:r>
              <a:rPr lang="en-US" dirty="0"/>
              <a:t> - Own work, CC BY-SA 4.0, https://commons.wikimedia.org/w/index.php?curid=3931741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42DB7-289D-4C7B-A1FA-9D2902EC148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596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57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64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177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2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327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84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87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40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2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93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085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550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5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8/21/2026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3080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Pair_of_scissors_with_black_handle,_2015-06-07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Alien</a:t>
            </a:r>
            <a:br>
              <a:rPr lang="en-GB" dirty="0"/>
            </a:br>
            <a:r>
              <a:rPr lang="en-GB" dirty="0"/>
              <a:t>Archaeology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Medieval England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B47FF8-5AC8-8F07-3643-06C0664AB44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5907" y="1535723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Hello! I’m Bob!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6" y="2222287"/>
            <a:ext cx="7593496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I’m an alien from a different planet!</a:t>
            </a:r>
          </a:p>
          <a:p>
            <a:r>
              <a:rPr lang="en-GB" sz="2800" dirty="0"/>
              <a:t> I’ve come to see what it is like on Earth.</a:t>
            </a:r>
          </a:p>
          <a:p>
            <a:r>
              <a:rPr lang="en-GB" sz="2800" dirty="0"/>
              <a:t> You have such strange objects that we don’t have on my planet.  And I have no idea what you do with them!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C59FB7-14CD-CCA5-65EF-979D93538E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61905" y="2222287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mean, what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2952260" cy="93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What is it?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4743167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How do you use it?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44180" y="2148672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Where does it live?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4180" y="4892601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Who uses it?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DD3CC1-7566-36B0-9195-44BCBB6E6D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75216" y="1517711"/>
            <a:ext cx="6286722" cy="52402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A606E5-5EEA-6426-69CC-CCC78D3300FB}"/>
              </a:ext>
            </a:extLst>
          </p:cNvPr>
          <p:cNvSpPr txBox="1"/>
          <p:nvPr/>
        </p:nvSpPr>
        <p:spPr>
          <a:xfrm>
            <a:off x="4948143" y="6858000"/>
            <a:ext cx="82275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en.wikipedia.org/wiki/File:Pair_of_scissors_with_black_handle,_2015-06-07.jpg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22423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Archaeologists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809" y="2222287"/>
            <a:ext cx="6347791" cy="3636511"/>
          </a:xfrm>
        </p:spPr>
        <p:txBody>
          <a:bodyPr>
            <a:normAutofit/>
          </a:bodyPr>
          <a:lstStyle/>
          <a:p>
            <a:r>
              <a:rPr lang="en-GB" sz="2400" dirty="0"/>
              <a:t>Archaeologists dig up the remains of the past.</a:t>
            </a:r>
          </a:p>
          <a:p>
            <a:r>
              <a:rPr lang="en-GB" sz="2400" dirty="0"/>
              <a:t>Sometimes, they don’t know what they have found.</a:t>
            </a:r>
          </a:p>
          <a:p>
            <a:r>
              <a:rPr lang="en-GB" sz="2400" dirty="0"/>
              <a:t>Just like an alien looking at our objects, they have to figure out what it was used for.  </a:t>
            </a:r>
          </a:p>
        </p:txBody>
      </p:sp>
      <p:pic>
        <p:nvPicPr>
          <p:cNvPr id="4" name="Picture 2" descr="Archaeologists studying Carian tomb in Milas Becin">
            <a:extLst>
              <a:ext uri="{FF2B5EF4-FFF2-40B4-BE49-F238E27FC236}">
                <a16:creationId xmlns:a16="http://schemas.microsoft.com/office/drawing/2014/main" id="{BE55CCC1-1FBF-AB30-84D7-A7F4A3D15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7854" y="2084996"/>
            <a:ext cx="3629905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8918EF-7414-E854-52C7-B5F1F583AA35}"/>
              </a:ext>
            </a:extLst>
          </p:cNvPr>
          <p:cNvSpPr txBox="1"/>
          <p:nvPr/>
        </p:nvSpPr>
        <p:spPr>
          <a:xfrm>
            <a:off x="8037853" y="6293581"/>
            <a:ext cx="3629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"Archaeologists studying Carian tomb in Milas Becin" by Ms. Yasemin Polat is licensed under CC BY-SA 3.0.</a:t>
            </a:r>
            <a:endParaRPr lang="en-GB" sz="1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Medieval England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 Medieval England dates from 1154 – 1485AD.  </a:t>
            </a:r>
          </a:p>
          <a:p>
            <a:r>
              <a:rPr lang="en-GB" sz="3200" dirty="0"/>
              <a:t>Many of the things they used every day, do not exist today.  </a:t>
            </a:r>
          </a:p>
          <a:p>
            <a:r>
              <a:rPr lang="en-GB" sz="3200" dirty="0"/>
              <a:t> Sometimes it can be difficult for archaeologists to work out what they are.</a:t>
            </a:r>
          </a:p>
        </p:txBody>
      </p:sp>
    </p:spTree>
    <p:extLst>
      <p:ext uri="{BB962C8B-B14F-4D97-AF65-F5344CB8AC3E}">
        <p14:creationId xmlns:p14="http://schemas.microsoft.com/office/powerpoint/2010/main" val="30429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Bob’s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7159097" cy="3636511"/>
          </a:xfrm>
        </p:spPr>
        <p:txBody>
          <a:bodyPr>
            <a:normAutofit/>
          </a:bodyPr>
          <a:lstStyle/>
          <a:p>
            <a:r>
              <a:rPr lang="en-GB" sz="2800"/>
              <a:t> Bob </a:t>
            </a:r>
            <a:r>
              <a:rPr lang="en-GB" sz="2800" dirty="0"/>
              <a:t>has found some objects used by the people in medieval England.</a:t>
            </a:r>
          </a:p>
          <a:p>
            <a:r>
              <a:rPr lang="en-GB" sz="2800" dirty="0"/>
              <a:t> He has asked you to draw or write what you think they might be or how they are used.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260E9E-487A-CD71-59AC-D939B33345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5892" y="2336799"/>
            <a:ext cx="505264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F17245-D193-5353-8472-1AAD452382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4503" y="2484949"/>
            <a:ext cx="8542993" cy="351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1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It’s a poulaine ( a long pointed shoe for men).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677FA1-986E-1889-4CB3-2A845FB17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1304" y="1712587"/>
            <a:ext cx="3019425" cy="469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8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</a:p>
        </p:txBody>
      </p:sp>
      <p:pic>
        <p:nvPicPr>
          <p:cNvPr id="5" name="Picture 2" descr="&lt;div class='fn'&gt; Medieval pilgrim badge&lt;/div&gt;">
            <a:extLst>
              <a:ext uri="{FF2B5EF4-FFF2-40B4-BE49-F238E27FC236}">
                <a16:creationId xmlns:a16="http://schemas.microsoft.com/office/drawing/2014/main" id="{432A10AF-BCDB-3473-20FF-DB7800091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6782" y="1298713"/>
            <a:ext cx="5221357" cy="50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6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It’s a pilgrim’s badge (a souvenir pin badge)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0939DB45-0E1C-4C04-90C3-5DB24A7CA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989" y="2255838"/>
            <a:ext cx="9916633" cy="428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2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pic>
        <p:nvPicPr>
          <p:cNvPr id="4098" name="Picture 2" descr="Spindle whorle">
            <a:extLst>
              <a:ext uri="{FF2B5EF4-FFF2-40B4-BE49-F238E27FC236}">
                <a16:creationId xmlns:a16="http://schemas.microsoft.com/office/drawing/2014/main" id="{9EB9C886-CE9B-52B1-E03A-E7121802A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1912" y="1961321"/>
            <a:ext cx="6528176" cy="433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76472"/>
            <a:ext cx="10571998" cy="970450"/>
          </a:xfrm>
        </p:spPr>
        <p:txBody>
          <a:bodyPr/>
          <a:lstStyle/>
          <a:p>
            <a:r>
              <a:rPr lang="en-GB" dirty="0"/>
              <a:t>3. It’s a spindle whorl (for spinning wool).</a:t>
            </a:r>
          </a:p>
        </p:txBody>
      </p:sp>
      <p:pic>
        <p:nvPicPr>
          <p:cNvPr id="5122" name="Picture 2" descr="Indian woman with spindle whorl in Peru">
            <a:extLst>
              <a:ext uri="{FF2B5EF4-FFF2-40B4-BE49-F238E27FC236}">
                <a16:creationId xmlns:a16="http://schemas.microsoft.com/office/drawing/2014/main" id="{6162C507-5A38-AFB0-1AA1-9DFE360C0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0000" y="1673086"/>
            <a:ext cx="3297722" cy="504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2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FC255E-8888-60BB-0FE5-17A62EB947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2504" y="687324"/>
            <a:ext cx="4126992" cy="54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2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It’s an ampulla (container filled with holy water or oil from a pilgrimage).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895AF6-0AFB-54B2-8315-90AB7C6442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7737" y="1575427"/>
            <a:ext cx="4796525" cy="528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7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pic>
        <p:nvPicPr>
          <p:cNvPr id="7170" name="Picture 2" descr="astrolabe">
            <a:extLst>
              <a:ext uri="{FF2B5EF4-FFF2-40B4-BE49-F238E27FC236}">
                <a16:creationId xmlns:a16="http://schemas.microsoft.com/office/drawing/2014/main" id="{A206211F-414B-7692-AD41-47887ED06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8413" y="0"/>
            <a:ext cx="457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20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It’s an astrolabe (to make astronomical measurements)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CF3EDC-B799-3421-3F38-F6592FDB31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972" y="1577009"/>
            <a:ext cx="4030056" cy="528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EC7752-900E-9864-C311-CEF28C8B8F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578" y="0"/>
            <a:ext cx="6854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2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It’s the Green Man (stone carving in churches)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12B53AA7-36BD-27D5-EBB0-FEBD15AAA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5700" y="2840934"/>
            <a:ext cx="48006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52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Callout 10"/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9FE04D-7293-EF47-272C-5216AE8157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7472" y="1796346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5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3" ma:contentTypeDescription="Create a new document." ma:contentTypeScope="" ma:versionID="018c65d8ee8bab939e0222b1424cd41c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57238566bb4fef5e9d282a2c98a78df8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4D36E8-19ED-46C0-AC19-075516342F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843999-9B21-4B1D-B44F-DF44C01BD4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580B74-2F7F-4F61-9558-40EF5F0B296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</TotalTime>
  <Words>626</Words>
  <Application>Microsoft Office PowerPoint</Application>
  <PresentationFormat>Widescreen</PresentationFormat>
  <Paragraphs>55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Century Gothic</vt:lpstr>
      <vt:lpstr>Wingdings 2</vt:lpstr>
      <vt:lpstr>Quotable</vt:lpstr>
      <vt:lpstr>Alien Archaeology</vt:lpstr>
      <vt:lpstr>Hello! I’m Bob!</vt:lpstr>
      <vt:lpstr>I mean, what is THIS?</vt:lpstr>
      <vt:lpstr>What do Archaeologists do?</vt:lpstr>
      <vt:lpstr>Medieval England</vt:lpstr>
      <vt:lpstr>Bob’s Challenge</vt:lpstr>
      <vt:lpstr>1.</vt:lpstr>
      <vt:lpstr>1. It’s a poulaine ( a long pointed shoe for men).</vt:lpstr>
      <vt:lpstr>2. </vt:lpstr>
      <vt:lpstr>2. It’s a pilgrim’s badge (a souvenir pin badge)</vt:lpstr>
      <vt:lpstr>3.</vt:lpstr>
      <vt:lpstr>3. It’s a spindle whorl (for spinning wool).</vt:lpstr>
      <vt:lpstr>4.</vt:lpstr>
      <vt:lpstr>4. It’s an ampulla (container filled with holy water or oil from a pilgrimage). </vt:lpstr>
      <vt:lpstr>5.</vt:lpstr>
      <vt:lpstr>5. It’s an astrolabe (to make astronomical measurements)</vt:lpstr>
      <vt:lpstr>6.</vt:lpstr>
      <vt:lpstr>6. It’s the Green Man (stone carving in churches)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Alien Archaeology</dc:title>
  <dc:creator>SnowflakeShona</dc:creator>
  <cp:lastModifiedBy>tcscarnall</cp:lastModifiedBy>
  <cp:revision>37</cp:revision>
  <dcterms:created xsi:type="dcterms:W3CDTF">2016-11-01T21:22:19Z</dcterms:created>
  <dcterms:modified xsi:type="dcterms:W3CDTF">2026-08-21T13:15:50Z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  <property fmtid="{D5CDD505-2E9C-101B-9397-08002B2CF9AE}" pid="3" name="Order">
    <vt:r8>6671200</vt:r8>
  </property>
</Properties>
</file>