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4"/>
  </p:sldMasterIdLst>
  <p:sldIdLst>
    <p:sldId id="256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  <p:sldId id="274" r:id="rId20"/>
    <p:sldId id="271" r:id="rId21"/>
    <p:sldId id="272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73" autoAdjust="0"/>
    <p:restoredTop sz="94660"/>
  </p:normalViewPr>
  <p:slideViewPr>
    <p:cSldViewPr snapToGrid="0">
      <p:cViewPr varScale="1">
        <p:scale>
          <a:sx n="82" d="100"/>
          <a:sy n="82" d="100"/>
        </p:scale>
        <p:origin x="4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23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2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0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15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15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01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56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97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1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13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652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282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206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69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3115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Alien</a:t>
            </a:r>
            <a:br>
              <a:rPr lang="en-GB" dirty="0"/>
            </a:br>
            <a:r>
              <a:rPr lang="en-GB" dirty="0"/>
              <a:t>Archaeology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The Romans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4E7441-D203-28B9-43DB-DB6229E5FC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05907" y="1449147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Hello! I’m Bob!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6" y="2222287"/>
            <a:ext cx="7593496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I’m an alien from a different planet!</a:t>
            </a:r>
          </a:p>
          <a:p>
            <a:r>
              <a:rPr lang="en-GB" sz="2800" dirty="0"/>
              <a:t> I’ve come to see what it is like on Earth.</a:t>
            </a:r>
          </a:p>
          <a:p>
            <a:r>
              <a:rPr lang="en-GB" sz="2800" dirty="0"/>
              <a:t> You have such strange objects that we don’t have on my planet.  And I have no idea what you do with them!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06FCEF-C7A1-4516-2484-D12AC6A3016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2785" y="1721581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mean, what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2952260" cy="93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What is it?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4743167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How do you use it?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44180" y="2148672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Where does it live?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4180" y="4892601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Who uses it?</a:t>
            </a:r>
          </a:p>
        </p:txBody>
      </p:sp>
      <p:pic>
        <p:nvPicPr>
          <p:cNvPr id="1026" name="Picture 2" descr="Aveda Wooden Hair Paddle Brush">
            <a:extLst>
              <a:ext uri="{FF2B5EF4-FFF2-40B4-BE49-F238E27FC236}">
                <a16:creationId xmlns:a16="http://schemas.microsoft.com/office/drawing/2014/main" id="{ECC2F81B-D56D-46E8-9156-CD0ECA9A2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2844" y="2192733"/>
            <a:ext cx="4346311" cy="434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3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Archaeologists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809" y="2222287"/>
            <a:ext cx="6347791" cy="3636511"/>
          </a:xfrm>
        </p:spPr>
        <p:txBody>
          <a:bodyPr>
            <a:normAutofit/>
          </a:bodyPr>
          <a:lstStyle/>
          <a:p>
            <a:r>
              <a:rPr lang="en-GB" sz="2400" dirty="0"/>
              <a:t>Archaeologists dig up the remains of the past.</a:t>
            </a:r>
          </a:p>
          <a:p>
            <a:r>
              <a:rPr lang="en-GB" sz="2400" dirty="0"/>
              <a:t>Sometimes, they don’t know what they have found.</a:t>
            </a:r>
          </a:p>
          <a:p>
            <a:r>
              <a:rPr lang="en-GB" sz="2400" dirty="0"/>
              <a:t>Just like an alien looking at our objects, they have to figure out what it was used for.  </a:t>
            </a:r>
          </a:p>
        </p:txBody>
      </p:sp>
      <p:pic>
        <p:nvPicPr>
          <p:cNvPr id="4" name="Picture 2" descr="Archaeologists studying Carian tomb in Milas Becin">
            <a:extLst>
              <a:ext uri="{FF2B5EF4-FFF2-40B4-BE49-F238E27FC236}">
                <a16:creationId xmlns:a16="http://schemas.microsoft.com/office/drawing/2014/main" id="{AB83E9B0-96FF-87F0-8566-0811ACF7C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79238" y="2096719"/>
            <a:ext cx="3629905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A9BFC8-D9A7-0D16-79E3-212E3C954EA1}"/>
              </a:ext>
            </a:extLst>
          </p:cNvPr>
          <p:cNvSpPr txBox="1"/>
          <p:nvPr/>
        </p:nvSpPr>
        <p:spPr>
          <a:xfrm>
            <a:off x="7979238" y="6305304"/>
            <a:ext cx="3629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"Archaeologists studying Carian tomb in Milas Becin" by Ms. Yasemin Polat is licensed under CC BY-SA 3.0.</a:t>
            </a:r>
            <a:endParaRPr lang="en-GB" sz="1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Romans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 The Romans invaded Britain 43 AD and left in 410 AD.</a:t>
            </a:r>
          </a:p>
          <a:p>
            <a:r>
              <a:rPr lang="en-GB" sz="3200" dirty="0"/>
              <a:t> Many of the things they used every day, do not exist today.  </a:t>
            </a:r>
          </a:p>
          <a:p>
            <a:r>
              <a:rPr lang="en-GB" sz="3200" dirty="0"/>
              <a:t> Sometimes it can be difficult for archaeologists to work out what they are.</a:t>
            </a:r>
          </a:p>
        </p:txBody>
      </p:sp>
    </p:spTree>
    <p:extLst>
      <p:ext uri="{BB962C8B-B14F-4D97-AF65-F5344CB8AC3E}">
        <p14:creationId xmlns:p14="http://schemas.microsoft.com/office/powerpoint/2010/main" val="30429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Bob’s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7159097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Bob has found some objects from the Stone Age.</a:t>
            </a:r>
          </a:p>
          <a:p>
            <a:r>
              <a:rPr lang="en-GB" sz="2800" dirty="0"/>
              <a:t> He has asked you to draw or write what you think they might be or how they are used.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8C58AD-AEF8-8F44-3706-CB26373A66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5892" y="2336799"/>
            <a:ext cx="505264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C590B57-0EFC-106C-B8FE-D5DC2FCE7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9" y="881062"/>
            <a:ext cx="9144000" cy="509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61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It’s a strigil! (to clean skin)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CB9B2FF-C20D-9BF3-9729-47A3E4FA8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4954" y="2414953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57DF9C8-B603-A5A1-3CB7-6327887C88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4741" y="2414953"/>
            <a:ext cx="3837843" cy="304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8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A0CB33A-91B1-6FF2-9B0D-4994193CC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1033463"/>
            <a:ext cx="7620000" cy="47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6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They are knucklebones! (a game)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36E0A57-D1C4-8FA9-082D-81E907D3C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7876" y="1582615"/>
            <a:ext cx="3376246" cy="506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2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D0777BF-BDE0-68EF-9D25-AFBC27E2C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2554" y="1147398"/>
            <a:ext cx="7666892" cy="539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It’s an oil lamp.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69FB5FC-E48C-FE6D-FBCD-1565FF8F5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0769" y="1957752"/>
            <a:ext cx="6330462" cy="474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2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BDF4419-1BA3-A6A4-8A9B-3B9E8581B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627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copper alloy dodecahedron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424" y="2262044"/>
            <a:ext cx="10554574" cy="3636511"/>
          </a:xfrm>
        </p:spPr>
        <p:txBody>
          <a:bodyPr>
            <a:normAutofit/>
          </a:bodyPr>
          <a:lstStyle/>
          <a:p>
            <a:r>
              <a:rPr lang="en-GB" sz="3600" dirty="0"/>
              <a:t> </a:t>
            </a:r>
            <a:r>
              <a:rPr lang="en-GB" sz="3600" dirty="0" err="1"/>
              <a:t>Er</a:t>
            </a:r>
            <a:r>
              <a:rPr lang="en-GB" sz="3600" dirty="0"/>
              <a:t>….  We don’t know what this is for either!</a:t>
            </a:r>
          </a:p>
          <a:p>
            <a:endParaRPr lang="en-GB" sz="3600" dirty="0"/>
          </a:p>
          <a:p>
            <a:r>
              <a:rPr lang="en-GB" sz="3600" dirty="0"/>
              <a:t> It’s a mystery!</a:t>
            </a:r>
          </a:p>
        </p:txBody>
      </p:sp>
    </p:spTree>
    <p:extLst>
      <p:ext uri="{BB962C8B-B14F-4D97-AF65-F5344CB8AC3E}">
        <p14:creationId xmlns:p14="http://schemas.microsoft.com/office/powerpoint/2010/main" val="13475261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9D09CBAF-C7DB-89FE-ECDF-DA31D728A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1338" y="1314450"/>
            <a:ext cx="6029325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20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They’re mosaic tiles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443EC9A5-E144-4296-AD92-E8D06955D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5198" y="1553521"/>
            <a:ext cx="6821604" cy="486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8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CF503602-9471-1037-1BD1-822614D3A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5713" y="0"/>
            <a:ext cx="2060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327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It’s a whetstone. (For sharpening knives)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40AE85AF-E2B6-CE96-9192-6A090487B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6677" y="1690076"/>
            <a:ext cx="7338646" cy="489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873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Callout 10"/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02D963-D2E2-4DAD-F721-63247BCCA3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6508" y="1709858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5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3" ma:contentTypeDescription="Create a new document." ma:contentTypeScope="" ma:versionID="018c65d8ee8bab939e0222b1424cd41c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57238566bb4fef5e9d282a2c98a78df8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341FD8-7C88-4324-A2EF-1C6F3A216A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259938-64BB-432A-BE53-B40D985B49C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03E8B2B-B87F-498A-B79C-D9839C8330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395</TotalTime>
  <Words>307</Words>
  <Application>Microsoft Office PowerPoint</Application>
  <PresentationFormat>Widescreen</PresentationFormat>
  <Paragraphs>39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Century Gothic</vt:lpstr>
      <vt:lpstr>Wingdings 2</vt:lpstr>
      <vt:lpstr>Quotable</vt:lpstr>
      <vt:lpstr>Alien Archaeology</vt:lpstr>
      <vt:lpstr>Hello! I’m Bob!</vt:lpstr>
      <vt:lpstr>I mean, what is THIS?</vt:lpstr>
      <vt:lpstr>What do Archaeologists do?</vt:lpstr>
      <vt:lpstr>The Romans</vt:lpstr>
      <vt:lpstr>Bob’s Challenge</vt:lpstr>
      <vt:lpstr>1.</vt:lpstr>
      <vt:lpstr>1. It’s a strigil! (to clean skin)</vt:lpstr>
      <vt:lpstr>2. </vt:lpstr>
      <vt:lpstr>2. They are knucklebones! (a game)</vt:lpstr>
      <vt:lpstr>3.</vt:lpstr>
      <vt:lpstr>3. It’s an oil lamp.</vt:lpstr>
      <vt:lpstr>4.</vt:lpstr>
      <vt:lpstr>4. copper alloy dodecahedron</vt:lpstr>
      <vt:lpstr>5.</vt:lpstr>
      <vt:lpstr>5. They’re mosaic tiles</vt:lpstr>
      <vt:lpstr>6.</vt:lpstr>
      <vt:lpstr>6. It’s a whetstone. (For sharpening knives)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Alien Archaeology</dc:title>
  <dc:creator>SnowflakeShona</dc:creator>
  <cp:lastModifiedBy>Shona Carnall</cp:lastModifiedBy>
  <cp:revision>21</cp:revision>
  <dcterms:created xsi:type="dcterms:W3CDTF">2016-11-01T21:22:19Z</dcterms:created>
  <dcterms:modified xsi:type="dcterms:W3CDTF">2026-10-12T14:31:34Z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</Properties>
</file>