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75" r:id="rId9"/>
    <p:sldId id="271" r:id="rId10"/>
    <p:sldId id="276" r:id="rId11"/>
    <p:sldId id="272" r:id="rId12"/>
    <p:sldId id="277" r:id="rId13"/>
    <p:sldId id="273" r:id="rId14"/>
    <p:sldId id="278" r:id="rId15"/>
    <p:sldId id="274" r:id="rId16"/>
    <p:sldId id="27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3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646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31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9880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348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4760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81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75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2363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88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041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87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048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oldvirginiablog.blogspot.com/p/civil-war-relic-hunting-metal-detecting.html" TargetMode="External"/><Relationship Id="rId7" Type="http://schemas.openxmlformats.org/officeDocument/2006/relationships/hyperlink" Target="http://justanotherclaypot.blogspot.com/2009/03/blessing-of-hunger-part-1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hyperlink" Target="http://pngimg.com/download/23316" TargetMode="External"/><Relationship Id="rId5" Type="http://schemas.openxmlformats.org/officeDocument/2006/relationships/hyperlink" Target="http://www.htxt.co.za/2015/12/21/give-the-gift-of-geek-this-christmas/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4.jpeg"/><Relationship Id="rId9" Type="http://schemas.openxmlformats.org/officeDocument/2006/relationships/hyperlink" Target="http://en.wikipedia.org/wiki/File:Metric_clock.JP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oldvirginiablog.blogspot.com/p/civil-war-relic-hunting-metal-detecting.html" TargetMode="External"/><Relationship Id="rId7" Type="http://schemas.openxmlformats.org/officeDocument/2006/relationships/hyperlink" Target="http://justanotherclaypot.blogspot.com/2009/03/blessing-of-hunger-part-1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hyperlink" Target="http://pngimg.com/download/23316" TargetMode="External"/><Relationship Id="rId5" Type="http://schemas.openxmlformats.org/officeDocument/2006/relationships/hyperlink" Target="http://www.htxt.co.za/2015/12/21/give-the-gift-of-geek-this-christmas/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4.jpeg"/><Relationship Id="rId9" Type="http://schemas.openxmlformats.org/officeDocument/2006/relationships/hyperlink" Target="http://en.wikipedia.org/wiki/File:Metric_clock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huntshowdown.gamepedia.com/Spyglass" TargetMode="External"/><Relationship Id="rId7" Type="http://schemas.openxmlformats.org/officeDocument/2006/relationships/hyperlink" Target="https://dayz.gamepedia.com/Baseball_Ba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hyperlink" Target="http://gigih.net/2019/10/30/kitchen-dough-darlings/" TargetMode="External"/><Relationship Id="rId5" Type="http://schemas.openxmlformats.org/officeDocument/2006/relationships/hyperlink" Target="http://ipkitten.blogspot.com/2012/05/why-distance-learning-in-ip-has-come.html" TargetMode="External"/><Relationship Id="rId10" Type="http://schemas.openxmlformats.org/officeDocument/2006/relationships/image" Target="../media/image12.jpeg"/><Relationship Id="rId4" Type="http://schemas.openxmlformats.org/officeDocument/2006/relationships/image" Target="../media/image9.jpeg"/><Relationship Id="rId9" Type="http://schemas.openxmlformats.org/officeDocument/2006/relationships/hyperlink" Target="http://www.allwhitebackground.com/pen.html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huntshowdown.gamepedia.com/Spyglass" TargetMode="External"/><Relationship Id="rId7" Type="http://schemas.openxmlformats.org/officeDocument/2006/relationships/hyperlink" Target="https://dayz.gamepedia.com/Baseball_Ba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hyperlink" Target="http://gigih.net/2019/10/30/kitchen-dough-darlings/" TargetMode="External"/><Relationship Id="rId5" Type="http://schemas.openxmlformats.org/officeDocument/2006/relationships/hyperlink" Target="http://ipkitten.blogspot.com/2012/05/why-distance-learning-in-ip-has-come.html" TargetMode="External"/><Relationship Id="rId10" Type="http://schemas.openxmlformats.org/officeDocument/2006/relationships/image" Target="../media/image12.jpeg"/><Relationship Id="rId4" Type="http://schemas.openxmlformats.org/officeDocument/2006/relationships/image" Target="../media/image9.jpeg"/><Relationship Id="rId9" Type="http://schemas.openxmlformats.org/officeDocument/2006/relationships/hyperlink" Target="http://www.allwhitebackground.com/pen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alculator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ngimg.com/download/23316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www.flickr.com/photos/117168856@N06/12486714985" TargetMode="External"/><Relationship Id="rId4" Type="http://schemas.openxmlformats.org/officeDocument/2006/relationships/hyperlink" Target="http://commons.wikimedia.org/wiki/File:Arcadia_watch_c_1950.png" TargetMode="External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alculator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ngimg.com/download/23316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s://www.flickr.com/photos/117168856@N06/12486714985" TargetMode="External"/><Relationship Id="rId4" Type="http://schemas.openxmlformats.org/officeDocument/2006/relationships/hyperlink" Target="http://commons.wikimedia.org/wiki/File:Arcadia_watch_c_1950.png" TargetMode="External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hyperlink" Target="https://el.wikipedia.org/wiki/%CE%A3%CF%84%CE%B5%CF%81%CE%BB%CE%AF%CE%BD%CE%B1" TargetMode="External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hyperlink" Target="https://el.wikipedia.org/wiki/%CE%A3%CF%84%CE%B5%CF%81%CE%BB%CE%AF%CE%BD%CE%B1" TargetMode="External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D96-1672-4250-9065-7A7473E7F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 and New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21EEF-5AF2-4478-97A7-B889FA8140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Pirates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BF721A-1FBD-5EF6-516E-CDD4A09989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098E-E5FC-4828-BADD-FCC25A59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 I’m Pele!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B36-B319-4C56-A600-A4DFDC95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8211299" cy="3593591"/>
          </a:xfrm>
        </p:spPr>
        <p:txBody>
          <a:bodyPr>
            <a:normAutofit/>
          </a:bodyPr>
          <a:lstStyle/>
          <a:p>
            <a:r>
              <a:rPr lang="en-GB" sz="4000" dirty="0"/>
              <a:t>My family and I have been found all over the world and throughout history.</a:t>
            </a:r>
          </a:p>
          <a:p>
            <a:r>
              <a:rPr lang="en-GB" sz="4000" dirty="0"/>
              <a:t>I’ve noticed that some of the things you use today, were used in the past.</a:t>
            </a:r>
          </a:p>
          <a:p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AE28CB-9011-2B49-5BF4-72818CAAA5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7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5541-F346-4F62-9F60-C0ED5046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Pele’s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FF40-A3F5-4524-A89A-1FDB848B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342" y="1548181"/>
            <a:ext cx="7012426" cy="4441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Can you match the picture of the object from the </a:t>
            </a:r>
            <a:r>
              <a:rPr lang="en-GB" sz="4800" b="1" dirty="0"/>
              <a:t>Age of Pirates </a:t>
            </a:r>
            <a:r>
              <a:rPr lang="en-GB" sz="4800" dirty="0"/>
              <a:t>to the one we use </a:t>
            </a:r>
            <a:r>
              <a:rPr lang="en-GB" sz="4800" b="1" dirty="0"/>
              <a:t>today</a:t>
            </a:r>
            <a:r>
              <a:rPr lang="en-GB" sz="48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5CDF97-5103-42D1-A736-08A5EBB5E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0232" y="1652835"/>
            <a:ext cx="3987210" cy="399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5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5DA35CE-F8C4-49FB-9966-760C43F388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0753" y="1644798"/>
            <a:ext cx="3951905" cy="4055836"/>
          </a:xfrm>
          <a:prstGeom prst="rect">
            <a:avLst/>
          </a:prstGeom>
        </p:spPr>
      </p:pic>
      <p:pic>
        <p:nvPicPr>
          <p:cNvPr id="6145" name="Picture 6144">
            <a:extLst>
              <a:ext uri="{FF2B5EF4-FFF2-40B4-BE49-F238E27FC236}">
                <a16:creationId xmlns:a16="http://schemas.microsoft.com/office/drawing/2014/main" id="{E5D83A8E-AB91-497B-BC20-E7FF5406E8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64783" y="3679902"/>
            <a:ext cx="2623267" cy="2326838"/>
          </a:xfrm>
          <a:prstGeom prst="rect">
            <a:avLst/>
          </a:prstGeom>
        </p:spPr>
      </p:pic>
      <p:pic>
        <p:nvPicPr>
          <p:cNvPr id="6151" name="Picture 6150">
            <a:extLst>
              <a:ext uri="{FF2B5EF4-FFF2-40B4-BE49-F238E27FC236}">
                <a16:creationId xmlns:a16="http://schemas.microsoft.com/office/drawing/2014/main" id="{937E9BFC-8579-4639-ADC3-38E1F2E9626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13981" y="1435395"/>
            <a:ext cx="2286000" cy="2219325"/>
          </a:xfrm>
          <a:prstGeom prst="rect">
            <a:avLst/>
          </a:prstGeom>
        </p:spPr>
      </p:pic>
      <p:pic>
        <p:nvPicPr>
          <p:cNvPr id="6157" name="Picture 6156">
            <a:extLst>
              <a:ext uri="{FF2B5EF4-FFF2-40B4-BE49-F238E27FC236}">
                <a16:creationId xmlns:a16="http://schemas.microsoft.com/office/drawing/2014/main" id="{65D0982D-DD34-467F-9046-A2F093EB6E5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376429" y="1379800"/>
            <a:ext cx="2066845" cy="2040003"/>
          </a:xfrm>
          <a:prstGeom prst="rect">
            <a:avLst/>
          </a:prstGeom>
        </p:spPr>
      </p:pic>
      <p:pic>
        <p:nvPicPr>
          <p:cNvPr id="6160" name="Picture 6159">
            <a:extLst>
              <a:ext uri="{FF2B5EF4-FFF2-40B4-BE49-F238E27FC236}">
                <a16:creationId xmlns:a16="http://schemas.microsoft.com/office/drawing/2014/main" id="{5A1BEDB2-0941-479C-B301-00D8BEEAFF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390768" y="3824238"/>
            <a:ext cx="2038165" cy="2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5DA35CE-F8C4-49FB-9966-760C43F388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0753" y="1644798"/>
            <a:ext cx="3951905" cy="4055836"/>
          </a:xfrm>
          <a:prstGeom prst="rect">
            <a:avLst/>
          </a:prstGeom>
        </p:spPr>
      </p:pic>
      <p:pic>
        <p:nvPicPr>
          <p:cNvPr id="6145" name="Picture 6144">
            <a:extLst>
              <a:ext uri="{FF2B5EF4-FFF2-40B4-BE49-F238E27FC236}">
                <a16:creationId xmlns:a16="http://schemas.microsoft.com/office/drawing/2014/main" id="{E5D83A8E-AB91-497B-BC20-E7FF5406E8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45347" y="3654720"/>
            <a:ext cx="2623267" cy="2326838"/>
          </a:xfrm>
          <a:prstGeom prst="rect">
            <a:avLst/>
          </a:prstGeom>
        </p:spPr>
      </p:pic>
      <p:pic>
        <p:nvPicPr>
          <p:cNvPr id="6151" name="Picture 6150">
            <a:extLst>
              <a:ext uri="{FF2B5EF4-FFF2-40B4-BE49-F238E27FC236}">
                <a16:creationId xmlns:a16="http://schemas.microsoft.com/office/drawing/2014/main" id="{937E9BFC-8579-4639-ADC3-38E1F2E9626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13981" y="1435395"/>
            <a:ext cx="2286000" cy="2219325"/>
          </a:xfrm>
          <a:prstGeom prst="rect">
            <a:avLst/>
          </a:prstGeom>
        </p:spPr>
      </p:pic>
      <p:pic>
        <p:nvPicPr>
          <p:cNvPr id="6157" name="Picture 6156">
            <a:extLst>
              <a:ext uri="{FF2B5EF4-FFF2-40B4-BE49-F238E27FC236}">
                <a16:creationId xmlns:a16="http://schemas.microsoft.com/office/drawing/2014/main" id="{65D0982D-DD34-467F-9046-A2F093EB6E5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376429" y="1379800"/>
            <a:ext cx="2066845" cy="2040003"/>
          </a:xfrm>
          <a:prstGeom prst="rect">
            <a:avLst/>
          </a:prstGeom>
        </p:spPr>
      </p:pic>
      <p:pic>
        <p:nvPicPr>
          <p:cNvPr id="6160" name="Picture 6159">
            <a:extLst>
              <a:ext uri="{FF2B5EF4-FFF2-40B4-BE49-F238E27FC236}">
                <a16:creationId xmlns:a16="http://schemas.microsoft.com/office/drawing/2014/main" id="{5A1BEDB2-0941-479C-B301-00D8BEEAFF2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390768" y="3824238"/>
            <a:ext cx="2038165" cy="203816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CB32295-F0EF-466B-9A52-0480E105CD0F}"/>
              </a:ext>
            </a:extLst>
          </p:cNvPr>
          <p:cNvSpPr/>
          <p:nvPr/>
        </p:nvSpPr>
        <p:spPr>
          <a:xfrm>
            <a:off x="4951242" y="3752069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B81E47-F9C0-403D-AC76-9601E135893A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compass.</a:t>
            </a:r>
          </a:p>
        </p:txBody>
      </p:sp>
    </p:spTree>
    <p:extLst>
      <p:ext uri="{BB962C8B-B14F-4D97-AF65-F5344CB8AC3E}">
        <p14:creationId xmlns:p14="http://schemas.microsoft.com/office/powerpoint/2010/main" val="4272606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647" y="275489"/>
            <a:ext cx="3734618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58BF0-0B28-418F-B95E-7744B553C9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4520" y="2613062"/>
            <a:ext cx="3505206" cy="19687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86869-F5AF-46AD-8DF3-C1903C7D83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04349" y="3516868"/>
            <a:ext cx="1886227" cy="2129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8FC954-5B10-4203-BF3D-806B9C7BA9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429099" y="1071192"/>
            <a:ext cx="1818381" cy="19626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75FC19-6641-4D9B-87F3-B78F61F2BD8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90810" y="1585294"/>
            <a:ext cx="2793606" cy="15796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7B2FA0-9049-4BF6-B692-186061580BE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rot="5109840">
            <a:off x="5662486" y="3412159"/>
            <a:ext cx="2410311" cy="241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73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87" y="275489"/>
            <a:ext cx="3812678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58BF0-0B28-418F-B95E-7744B553C9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4520" y="2613062"/>
            <a:ext cx="3505206" cy="19687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86869-F5AF-46AD-8DF3-C1903C7D83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04349" y="3516868"/>
            <a:ext cx="1886227" cy="2129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8FC954-5B10-4203-BF3D-806B9C7BA9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429099" y="1071192"/>
            <a:ext cx="1818381" cy="19626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75FC19-6641-4D9B-87F3-B78F61F2BD8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90810" y="1585294"/>
            <a:ext cx="2793606" cy="15796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7B2FA0-9049-4BF6-B692-186061580BE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rot="5109840">
            <a:off x="5662486" y="3412159"/>
            <a:ext cx="2410311" cy="24103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D6B3314-B525-4194-8155-8CA9BA2FA707}"/>
              </a:ext>
            </a:extLst>
          </p:cNvPr>
          <p:cNvSpPr/>
          <p:nvPr/>
        </p:nvSpPr>
        <p:spPr>
          <a:xfrm>
            <a:off x="8474653" y="3429000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C71B48-5D70-40E1-9000-44E24F92E280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spyglass (telescope).</a:t>
            </a:r>
          </a:p>
        </p:txBody>
      </p:sp>
    </p:spTree>
    <p:extLst>
      <p:ext uri="{BB962C8B-B14F-4D97-AF65-F5344CB8AC3E}">
        <p14:creationId xmlns:p14="http://schemas.microsoft.com/office/powerpoint/2010/main" val="134879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949" y="275489"/>
            <a:ext cx="371231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2530" name="Picture 2" descr="4&quot; Pirate Sundial Compass in Wooden Box">
            <a:extLst>
              <a:ext uri="{FF2B5EF4-FFF2-40B4-BE49-F238E27FC236}">
                <a16:creationId xmlns:a16="http://schemas.microsoft.com/office/drawing/2014/main" id="{57F4BB60-6E24-46C8-8816-F75C481A8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257" y="1789338"/>
            <a:ext cx="3260015" cy="33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666A55-9F21-416B-9E6A-E928254D46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430946" y="1407735"/>
            <a:ext cx="1613356" cy="2043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D0CF4-59E5-48FE-B452-4830CBC4EA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521734" y="1411431"/>
            <a:ext cx="2038165" cy="2038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64524E-3F75-4874-9D6C-4B1D5548920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096424" y="3917083"/>
            <a:ext cx="2377964" cy="2140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A6FD2F-7176-4858-BAAA-FB0AD62A84B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577131" y="3689414"/>
            <a:ext cx="2050611" cy="20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0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948" y="275489"/>
            <a:ext cx="3712317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2530" name="Picture 2" descr="4&quot; Pirate Sundial Compass in Wooden Box">
            <a:extLst>
              <a:ext uri="{FF2B5EF4-FFF2-40B4-BE49-F238E27FC236}">
                <a16:creationId xmlns:a16="http://schemas.microsoft.com/office/drawing/2014/main" id="{57F4BB60-6E24-46C8-8816-F75C481A8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0257" y="1789338"/>
            <a:ext cx="3260015" cy="33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666A55-9F21-416B-9E6A-E928254D46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430946" y="1407735"/>
            <a:ext cx="1613356" cy="2043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4D0CF4-59E5-48FE-B452-4830CBC4EA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521734" y="1411431"/>
            <a:ext cx="2038165" cy="2038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64524E-3F75-4874-9D6C-4B1D5548920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096424" y="3917083"/>
            <a:ext cx="2377964" cy="2140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A6FD2F-7176-4858-BAAA-FB0AD62A84B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577131" y="3689414"/>
            <a:ext cx="2050611" cy="20506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5C49912-75D7-4E59-BB2E-55302A4411F3}"/>
              </a:ext>
            </a:extLst>
          </p:cNvPr>
          <p:cNvSpPr/>
          <p:nvPr/>
        </p:nvSpPr>
        <p:spPr>
          <a:xfrm>
            <a:off x="4641399" y="1189686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A8920B-AE1F-460A-B190-CED756BB0169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sundial.</a:t>
            </a:r>
          </a:p>
        </p:txBody>
      </p:sp>
    </p:spTree>
    <p:extLst>
      <p:ext uri="{BB962C8B-B14F-4D97-AF65-F5344CB8AC3E}">
        <p14:creationId xmlns:p14="http://schemas.microsoft.com/office/powerpoint/2010/main" val="259559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29" y="275489"/>
            <a:ext cx="389073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1506" name="Picture 2" descr="Pieces of Eight - Tiny 15mm PiecePack - The Broken Token">
            <a:extLst>
              <a:ext uri="{FF2B5EF4-FFF2-40B4-BE49-F238E27FC236}">
                <a16:creationId xmlns:a16="http://schemas.microsoft.com/office/drawing/2014/main" id="{0D2C1CF8-4A5A-49FE-8D5C-B685D3B99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5566" y="2320252"/>
            <a:ext cx="3230314" cy="221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3D8BA3-B0DB-47C8-B24B-7E98DC7F1E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57443" y="1332364"/>
            <a:ext cx="2569592" cy="1279777"/>
          </a:xfrm>
          <a:prstGeom prst="rect">
            <a:avLst/>
          </a:prstGeom>
        </p:spPr>
      </p:pic>
      <p:pic>
        <p:nvPicPr>
          <p:cNvPr id="1026" name="Picture 2" descr="Fabulous Venetian Millefiori Hand Blown Colorful Vintage Glass ...">
            <a:extLst>
              <a:ext uri="{FF2B5EF4-FFF2-40B4-BE49-F238E27FC236}">
                <a16:creationId xmlns:a16="http://schemas.microsoft.com/office/drawing/2014/main" id="{08C9D30B-FE97-4BF2-A10D-2BCCC395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7221" y="1294645"/>
            <a:ext cx="2138416" cy="213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0D2E81-74CF-4843-AC16-D73B65B95F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216" y="3957509"/>
            <a:ext cx="2484425" cy="1885730"/>
          </a:xfrm>
          <a:prstGeom prst="rect">
            <a:avLst/>
          </a:prstGeom>
        </p:spPr>
      </p:pic>
      <p:pic>
        <p:nvPicPr>
          <p:cNvPr id="1030" name="Picture 6" descr="Building blocks on wooden background，colorful wooden building ...">
            <a:extLst>
              <a:ext uri="{FF2B5EF4-FFF2-40B4-BE49-F238E27FC236}">
                <a16:creationId xmlns:a16="http://schemas.microsoft.com/office/drawing/2014/main" id="{6EB2363B-0A8F-44F5-94C3-3BA42EEEF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5228" y="3721738"/>
            <a:ext cx="2976563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99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29" y="275489"/>
            <a:ext cx="3890736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1506" name="Picture 2" descr="Pieces of Eight - Tiny 15mm PiecePack - The Broken Token">
            <a:extLst>
              <a:ext uri="{FF2B5EF4-FFF2-40B4-BE49-F238E27FC236}">
                <a16:creationId xmlns:a16="http://schemas.microsoft.com/office/drawing/2014/main" id="{0D2C1CF8-4A5A-49FE-8D5C-B685D3B99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5566" y="2320252"/>
            <a:ext cx="3230314" cy="221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3D8BA3-B0DB-47C8-B24B-7E98DC7F1E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57443" y="1332364"/>
            <a:ext cx="2569592" cy="1279777"/>
          </a:xfrm>
          <a:prstGeom prst="rect">
            <a:avLst/>
          </a:prstGeom>
        </p:spPr>
      </p:pic>
      <p:pic>
        <p:nvPicPr>
          <p:cNvPr id="1026" name="Picture 2" descr="Fabulous Venetian Millefiori Hand Blown Colorful Vintage Glass ...">
            <a:extLst>
              <a:ext uri="{FF2B5EF4-FFF2-40B4-BE49-F238E27FC236}">
                <a16:creationId xmlns:a16="http://schemas.microsoft.com/office/drawing/2014/main" id="{08C9D30B-FE97-4BF2-A10D-2BCCC395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7221" y="1294645"/>
            <a:ext cx="2138416" cy="213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0D2E81-74CF-4843-AC16-D73B65B95F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216" y="3957509"/>
            <a:ext cx="2484425" cy="1885730"/>
          </a:xfrm>
          <a:prstGeom prst="rect">
            <a:avLst/>
          </a:prstGeom>
        </p:spPr>
      </p:pic>
      <p:pic>
        <p:nvPicPr>
          <p:cNvPr id="1030" name="Picture 6" descr="Building blocks on wooden background，colorful wooden building ...">
            <a:extLst>
              <a:ext uri="{FF2B5EF4-FFF2-40B4-BE49-F238E27FC236}">
                <a16:creationId xmlns:a16="http://schemas.microsoft.com/office/drawing/2014/main" id="{6EB2363B-0A8F-44F5-94C3-3BA42EEEF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5228" y="3721738"/>
            <a:ext cx="2976563" cy="19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7287E5F-FDCE-4DEE-8278-0FC9B083BC2D}"/>
              </a:ext>
            </a:extLst>
          </p:cNvPr>
          <p:cNvSpPr/>
          <p:nvPr/>
        </p:nvSpPr>
        <p:spPr>
          <a:xfrm>
            <a:off x="8708658" y="839872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55421D-408D-4E8E-9FE8-9F8839E1CDB0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They are pieces of eight (money).</a:t>
            </a:r>
          </a:p>
        </p:txBody>
      </p:sp>
    </p:spTree>
    <p:extLst>
      <p:ext uri="{BB962C8B-B14F-4D97-AF65-F5344CB8AC3E}">
        <p14:creationId xmlns:p14="http://schemas.microsoft.com/office/powerpoint/2010/main" val="7970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D49FE3-0E7F-4E9E-BB08-811BBA242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979" y="1728006"/>
            <a:ext cx="3428571" cy="3428571"/>
          </a:xfrm>
          <a:prstGeom prst="rect">
            <a:avLst/>
          </a:prstGeom>
        </p:spPr>
      </p:pic>
      <p:pic>
        <p:nvPicPr>
          <p:cNvPr id="2052" name="Picture 4" descr="Prosthetic Leg Transparent &amp; PNG Clipart Free Download - YWD">
            <a:extLst>
              <a:ext uri="{FF2B5EF4-FFF2-40B4-BE49-F238E27FC236}">
                <a16:creationId xmlns:a16="http://schemas.microsoft.com/office/drawing/2014/main" id="{5BD0CA6F-B663-49AD-B868-B3DFD0E72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8789" y="3580570"/>
            <a:ext cx="1642249" cy="22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mmer Clipart Transparent Background">
            <a:extLst>
              <a:ext uri="{FF2B5EF4-FFF2-40B4-BE49-F238E27FC236}">
                <a16:creationId xmlns:a16="http://schemas.microsoft.com/office/drawing/2014/main" id="{C50526E9-AA5F-485E-8DD5-37F57339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167" y="3978347"/>
            <a:ext cx="2222809" cy="123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otato Masher PNG Clip Art - Best WEB Clipart">
            <a:extLst>
              <a:ext uri="{FF2B5EF4-FFF2-40B4-BE49-F238E27FC236}">
                <a16:creationId xmlns:a16="http://schemas.microsoft.com/office/drawing/2014/main" id="{7CD6A964-0426-4729-B662-04F7EDE8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680" y="553262"/>
            <a:ext cx="1037782" cy="25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crewdriver PNG Image with Transparent Background | PNG Arts">
            <a:extLst>
              <a:ext uri="{FF2B5EF4-FFF2-40B4-BE49-F238E27FC236}">
                <a16:creationId xmlns:a16="http://schemas.microsoft.com/office/drawing/2014/main" id="{DC1F35F8-88E9-4F56-ACCE-3C9D6C15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5549" y="1274741"/>
            <a:ext cx="2670266" cy="14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63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Age of Pirates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D49FE3-0E7F-4E9E-BB08-811BBA242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979" y="1728006"/>
            <a:ext cx="3428571" cy="3428571"/>
          </a:xfrm>
          <a:prstGeom prst="rect">
            <a:avLst/>
          </a:prstGeom>
        </p:spPr>
      </p:pic>
      <p:pic>
        <p:nvPicPr>
          <p:cNvPr id="2052" name="Picture 4" descr="Prosthetic Leg Transparent &amp; PNG Clipart Free Download - YWD">
            <a:extLst>
              <a:ext uri="{FF2B5EF4-FFF2-40B4-BE49-F238E27FC236}">
                <a16:creationId xmlns:a16="http://schemas.microsoft.com/office/drawing/2014/main" id="{5BD0CA6F-B663-49AD-B868-B3DFD0E72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8789" y="3580570"/>
            <a:ext cx="1642249" cy="22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mmer Clipart Transparent Background">
            <a:extLst>
              <a:ext uri="{FF2B5EF4-FFF2-40B4-BE49-F238E27FC236}">
                <a16:creationId xmlns:a16="http://schemas.microsoft.com/office/drawing/2014/main" id="{C50526E9-AA5F-485E-8DD5-37F57339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167" y="3978347"/>
            <a:ext cx="2222809" cy="123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otato Masher PNG Clip Art - Best WEB Clipart">
            <a:extLst>
              <a:ext uri="{FF2B5EF4-FFF2-40B4-BE49-F238E27FC236}">
                <a16:creationId xmlns:a16="http://schemas.microsoft.com/office/drawing/2014/main" id="{7CD6A964-0426-4729-B662-04F7EDE8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8680" y="553262"/>
            <a:ext cx="1037782" cy="251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crewdriver PNG Image with Transparent Background | PNG Arts">
            <a:extLst>
              <a:ext uri="{FF2B5EF4-FFF2-40B4-BE49-F238E27FC236}">
                <a16:creationId xmlns:a16="http://schemas.microsoft.com/office/drawing/2014/main" id="{DC1F35F8-88E9-4F56-ACCE-3C9D6C15B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5549" y="1274741"/>
            <a:ext cx="2670266" cy="14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19AB8A8-580C-4878-95B3-234D3ACB66D1}"/>
              </a:ext>
            </a:extLst>
          </p:cNvPr>
          <p:cNvSpPr/>
          <p:nvPr/>
        </p:nvSpPr>
        <p:spPr>
          <a:xfrm>
            <a:off x="4643614" y="3508641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C8A961-6145-4EBA-9E66-FE48F7EC6DD3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wooden leg.</a:t>
            </a:r>
          </a:p>
        </p:txBody>
      </p:sp>
    </p:spTree>
    <p:extLst>
      <p:ext uri="{BB962C8B-B14F-4D97-AF65-F5344CB8AC3E}">
        <p14:creationId xmlns:p14="http://schemas.microsoft.com/office/powerpoint/2010/main" val="252440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10">
            <a:extLst>
              <a:ext uri="{FF2B5EF4-FFF2-40B4-BE49-F238E27FC236}">
                <a16:creationId xmlns:a16="http://schemas.microsoft.com/office/drawing/2014/main" id="{087E3343-9828-4CD8-A554-F0B29B86B729}"/>
              </a:ext>
            </a:extLst>
          </p:cNvPr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3ACD74-FC43-3C61-9E02-6BF6523C3A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699846" y="1796346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196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e213a8-9a50-4ad7-937b-0126c923e10c">
      <Terms xmlns="http://schemas.microsoft.com/office/infopath/2007/PartnerControls"/>
    </lcf76f155ced4ddcb4097134ff3c332f>
    <TaxCatchAll xmlns="8e2b602f-2fec-491a-86fc-492c80f25f6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8" ma:contentTypeDescription="Create a new document." ma:contentTypeScope="" ma:versionID="bc5590108a49d834d4152933e393aac7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92a4a748a1e3294b6c73ed7ab06ea882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82518c-058b-466a-82be-2c15f98bbd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d2b0e8-bf6c-42b0-83d2-8f61c5566b4c}" ma:internalName="TaxCatchAll" ma:showField="CatchAllData" ma:web="8e2b602f-2fec-491a-86fc-492c80f25f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FCECFE-10C3-4688-9E17-8A5E1FFDBB93}">
  <ds:schemaRefs>
    <ds:schemaRef ds:uri="http://schemas.microsoft.com/office/2006/metadata/properties"/>
    <ds:schemaRef ds:uri="http://schemas.microsoft.com/office/infopath/2007/PartnerControls"/>
    <ds:schemaRef ds:uri="d1e213a8-9a50-4ad7-937b-0126c923e10c"/>
    <ds:schemaRef ds:uri="8e2b602f-2fec-491a-86fc-492c80f25f63"/>
  </ds:schemaRefs>
</ds:datastoreItem>
</file>

<file path=customXml/itemProps2.xml><?xml version="1.0" encoding="utf-8"?>
<ds:datastoreItem xmlns:ds="http://schemas.openxmlformats.org/officeDocument/2006/customXml" ds:itemID="{A6C58506-59EC-47F7-A35F-755F2D9E92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A66F26-4FEC-4681-BD10-E47C691B41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289</TotalTime>
  <Words>212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Impact</vt:lpstr>
      <vt:lpstr>Badge</vt:lpstr>
      <vt:lpstr>Old and New</vt:lpstr>
      <vt:lpstr>Hello I’m Pele!</vt:lpstr>
      <vt:lpstr>Pele’s Challenge</vt:lpstr>
      <vt:lpstr>Age of Pirates</vt:lpstr>
      <vt:lpstr>Age of Pirates</vt:lpstr>
      <vt:lpstr>Age of Pirates</vt:lpstr>
      <vt:lpstr>Age of Pirates</vt:lpstr>
      <vt:lpstr>Age of Pirates</vt:lpstr>
      <vt:lpstr>Age of Pirates</vt:lpstr>
      <vt:lpstr>Age of Pirates</vt:lpstr>
      <vt:lpstr>Age of Pirates</vt:lpstr>
      <vt:lpstr>Age of Pirates</vt:lpstr>
      <vt:lpstr>Age of Pirates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 and New</dc:title>
  <dc:creator>Shonas Laptop</dc:creator>
  <cp:lastModifiedBy>tcscarnall</cp:lastModifiedBy>
  <cp:revision>26</cp:revision>
  <dcterms:created xsi:type="dcterms:W3CDTF">2020-05-01T17:07:22Z</dcterms:created>
  <dcterms:modified xsi:type="dcterms:W3CDTF">2026-08-26T16:57:22Z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</Properties>
</file>