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7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  <p:sldId id="274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82" autoAdjust="0"/>
    <p:restoredTop sz="94660"/>
  </p:normalViewPr>
  <p:slideViewPr>
    <p:cSldViewPr snapToGrid="0">
      <p:cViewPr varScale="1">
        <p:scale>
          <a:sx n="82" d="100"/>
          <a:sy n="82" d="100"/>
        </p:scale>
        <p:origin x="8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9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54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535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11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441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749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264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47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01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19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45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222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1768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4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10/12/2026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692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  <p:sldLayoutId id="2147483740" r:id="rId13"/>
    <p:sldLayoutId id="2147483741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Alien</a:t>
            </a:r>
            <a:br>
              <a:rPr lang="en-GB" dirty="0"/>
            </a:br>
            <a:r>
              <a:rPr lang="en-GB" dirty="0"/>
              <a:t>Archaeology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Victorian Britain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EE51B4-AAB3-37BF-FF5D-275BC869DFF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35616" y="719622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04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Hello! I’m Bob!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826" y="2222287"/>
            <a:ext cx="7127512" cy="3636511"/>
          </a:xfrm>
        </p:spPr>
        <p:txBody>
          <a:bodyPr>
            <a:normAutofit/>
          </a:bodyPr>
          <a:lstStyle/>
          <a:p>
            <a:r>
              <a:rPr lang="en-GB" sz="2800" dirty="0"/>
              <a:t> I’m an alien from a different planet!</a:t>
            </a:r>
          </a:p>
          <a:p>
            <a:r>
              <a:rPr lang="en-GB" sz="2800" dirty="0"/>
              <a:t> I’ve come to see what it is like on Earth.</a:t>
            </a:r>
          </a:p>
          <a:p>
            <a:r>
              <a:rPr lang="en-GB" sz="2800" dirty="0"/>
              <a:t> You have such strange objects that we don’t have on my planet.  And I have no idea what you do with them!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9D196-EA70-147D-51D2-CB5AA5B051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97616" y="1824286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5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 mean, what is THIS?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8"/>
            <a:ext cx="2952260" cy="93173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/>
              <a:t>What is it?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10000" y="4743167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How do you use it?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644180" y="2148672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Where does it live?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644180" y="4892601"/>
            <a:ext cx="2952260" cy="93173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charset="2"/>
              <a:buNone/>
            </a:pPr>
            <a:r>
              <a:rPr lang="en-GB" sz="3600" dirty="0"/>
              <a:t>Who uses it?</a:t>
            </a:r>
          </a:p>
        </p:txBody>
      </p:sp>
      <p:pic>
        <p:nvPicPr>
          <p:cNvPr id="2050" name="Picture 2" descr="Ray-Ban RX5154 Clubmaster ">
            <a:extLst>
              <a:ext uri="{FF2B5EF4-FFF2-40B4-BE49-F238E27FC236}">
                <a16:creationId xmlns:a16="http://schemas.microsoft.com/office/drawing/2014/main" id="{135221F4-42DE-6CF8-3FE3-1E46DFB73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36" y="2219614"/>
            <a:ext cx="6334125" cy="3533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2350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do Archaeologists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809" y="2222287"/>
            <a:ext cx="6347791" cy="3636511"/>
          </a:xfrm>
        </p:spPr>
        <p:txBody>
          <a:bodyPr>
            <a:normAutofit/>
          </a:bodyPr>
          <a:lstStyle/>
          <a:p>
            <a:r>
              <a:rPr lang="en-GB" sz="2400" dirty="0"/>
              <a:t>Archaeologists dig up the remains of the past.</a:t>
            </a:r>
          </a:p>
          <a:p>
            <a:r>
              <a:rPr lang="en-GB" sz="2400" dirty="0"/>
              <a:t>Sometimes, they don’t know what they have found.</a:t>
            </a:r>
          </a:p>
          <a:p>
            <a:r>
              <a:rPr lang="en-GB" sz="2400" dirty="0"/>
              <a:t>Just like an alien looking at our objects, they have to figure out what it was used for.  </a:t>
            </a:r>
          </a:p>
        </p:txBody>
      </p:sp>
      <p:pic>
        <p:nvPicPr>
          <p:cNvPr id="4" name="Picture 2" descr="Archaeologists studying Carian tomb in Milas Becin">
            <a:extLst>
              <a:ext uri="{FF2B5EF4-FFF2-40B4-BE49-F238E27FC236}">
                <a16:creationId xmlns:a16="http://schemas.microsoft.com/office/drawing/2014/main" id="{28F11973-B498-3F95-B890-4ED50D6E60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37853" y="2084996"/>
            <a:ext cx="3629905" cy="420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12AE66-E0CB-0033-A6EE-8E23090590CC}"/>
              </a:ext>
            </a:extLst>
          </p:cNvPr>
          <p:cNvSpPr txBox="1"/>
          <p:nvPr/>
        </p:nvSpPr>
        <p:spPr>
          <a:xfrm>
            <a:off x="8037853" y="6293581"/>
            <a:ext cx="3629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"Archaeologists studying Carian tomb in Milas Becin" by Ms. Yasemin Polat is licensed under CC BY-SA 3.0.</a:t>
            </a:r>
            <a:endParaRPr lang="en-GB" sz="10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73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Victorians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 The Victorians existed between AD1837 and 1901. </a:t>
            </a:r>
          </a:p>
          <a:p>
            <a:r>
              <a:rPr lang="en-GB" sz="3200" dirty="0"/>
              <a:t> Many of the things they used every day, do not exist today or have changed.</a:t>
            </a:r>
          </a:p>
          <a:p>
            <a:r>
              <a:rPr lang="en-GB" sz="3200" dirty="0"/>
              <a:t> Sometimes it can be difficult for archaeologists and historians to work out what they are.</a:t>
            </a:r>
          </a:p>
        </p:txBody>
      </p:sp>
    </p:spTree>
    <p:extLst>
      <p:ext uri="{BB962C8B-B14F-4D97-AF65-F5344CB8AC3E}">
        <p14:creationId xmlns:p14="http://schemas.microsoft.com/office/powerpoint/2010/main" val="304293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Bob’s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7159097" cy="3636511"/>
          </a:xfrm>
        </p:spPr>
        <p:txBody>
          <a:bodyPr>
            <a:normAutofit/>
          </a:bodyPr>
          <a:lstStyle/>
          <a:p>
            <a:r>
              <a:rPr lang="en-GB" sz="2800" dirty="0"/>
              <a:t>Bob has found some objects used by the Victorians.</a:t>
            </a:r>
          </a:p>
          <a:p>
            <a:r>
              <a:rPr lang="en-GB" sz="3200" b="1" dirty="0"/>
              <a:t>He has asked you to draw or write on a whiteboard what you think they might be or how they are used.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3B8BA3-EABB-70E0-78AE-8291B43C761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85892" y="2336799"/>
            <a:ext cx="5052646" cy="470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580024-ECA2-34C4-DAA5-090F75A20C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2549" y="1128184"/>
            <a:ext cx="6946900" cy="528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61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1. It’s a flat iron!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B47D2E2-5070-67EA-D82D-ACB28614E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142505" y="1489066"/>
            <a:ext cx="6193206" cy="410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480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F8D6C1EC-F24E-72E6-AD30-EB57C17B3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5719" y="961403"/>
            <a:ext cx="3320562" cy="5638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260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It’s a carpet beater!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CEC92A7-9195-0744-B1D9-A7D33751B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8702" y="1582615"/>
            <a:ext cx="3454596" cy="498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2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F1A92E4-D62B-6BA5-070C-4DD70838A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724" y="709335"/>
            <a:ext cx="4280388" cy="5701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8486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76472"/>
            <a:ext cx="10571998" cy="970450"/>
          </a:xfrm>
        </p:spPr>
        <p:txBody>
          <a:bodyPr/>
          <a:lstStyle/>
          <a:p>
            <a:r>
              <a:rPr lang="en-GB" dirty="0"/>
              <a:t>3. It’s a washboard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FB18E2F-6DEC-9426-1C54-421DEB799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24904" y="0"/>
            <a:ext cx="4762500" cy="672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4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8CE5653-D04E-7573-21A9-37D6A766C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327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4. It’s an abacus (a calculator).</a:t>
            </a:r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3EB2C47B-60C5-632C-7F57-3EA7BB7DD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80352" y="1650026"/>
            <a:ext cx="3231296" cy="5008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87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</a:t>
            </a:r>
          </a:p>
        </p:txBody>
      </p:sp>
      <p:pic>
        <p:nvPicPr>
          <p:cNvPr id="13314" name="Picture 2" descr="Buy Metal Hoop and Stick Game | Free Delivery Available | TTS">
            <a:extLst>
              <a:ext uri="{FF2B5EF4-FFF2-40B4-BE49-F238E27FC236}">
                <a16:creationId xmlns:a16="http://schemas.microsoft.com/office/drawing/2014/main" id="{E7F917F5-E738-1EAE-A885-F93AB281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72173" y="729707"/>
            <a:ext cx="5847653" cy="5847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8204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5. It’s a hoop and stick toy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FA44CBE4-7912-C6CA-5186-EBB5BC276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3554" y="1616283"/>
            <a:ext cx="6904892" cy="515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1864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D0E6FD9E-13FB-4EEB-3D66-FC55178046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2200" y="628650"/>
            <a:ext cx="746760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627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6. It’s a hot water bottle (made of clay)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E6853A3-E36D-C463-2FFB-A39A76CCA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8931" y="1641230"/>
            <a:ext cx="3774135" cy="503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5261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Callout 10"/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AB5328-95E0-86F4-BCB6-72E53F8DEC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8211" y="2168769"/>
            <a:ext cx="5076092" cy="468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5574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413</TotalTime>
  <Words>291</Words>
  <Application>Microsoft Office PowerPoint</Application>
  <PresentationFormat>Widescreen</PresentationFormat>
  <Paragraphs>36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Century Gothic</vt:lpstr>
      <vt:lpstr>Wingdings 2</vt:lpstr>
      <vt:lpstr>Quotable</vt:lpstr>
      <vt:lpstr>Alien Archaeology</vt:lpstr>
      <vt:lpstr>Hello! I’m Bob!</vt:lpstr>
      <vt:lpstr>I mean, what is THIS?</vt:lpstr>
      <vt:lpstr>What do Archaeologists do?</vt:lpstr>
      <vt:lpstr>The Victorians</vt:lpstr>
      <vt:lpstr>Bob’s Challenge</vt:lpstr>
      <vt:lpstr>1.</vt:lpstr>
      <vt:lpstr>1. It’s a flat iron!</vt:lpstr>
      <vt:lpstr>2. </vt:lpstr>
      <vt:lpstr>2. It’s a carpet beater!</vt:lpstr>
      <vt:lpstr>3.</vt:lpstr>
      <vt:lpstr>3. It’s a washboard</vt:lpstr>
      <vt:lpstr>4.</vt:lpstr>
      <vt:lpstr>4. It’s an abacus (a calculator).</vt:lpstr>
      <vt:lpstr>5.</vt:lpstr>
      <vt:lpstr>5. It’s a hoop and stick toy</vt:lpstr>
      <vt:lpstr>6.</vt:lpstr>
      <vt:lpstr>6. It’s a hot water bottle (made of clay)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Alien Archaeology</dc:title>
  <dc:creator>SnowflakeShona</dc:creator>
  <cp:lastModifiedBy>Shona Carnall</cp:lastModifiedBy>
  <cp:revision>30</cp:revision>
  <dcterms:created xsi:type="dcterms:W3CDTF">2016-11-01T21:22:19Z</dcterms:created>
  <dcterms:modified xsi:type="dcterms:W3CDTF">2026-10-12T13:41:56Z</dcterms:modified>
</cp:coreProperties>
</file>