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4"/>
  </p:sldMasterIdLst>
  <p:sldIdLst>
    <p:sldId id="256" r:id="rId5"/>
    <p:sldId id="258" r:id="rId6"/>
    <p:sldId id="259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  <p:sldId id="268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6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9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3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1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4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4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26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4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0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1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5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222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7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4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69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Second World War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5D8BD6-CEC3-DF49-A8BB-6887A0ACB1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5616" y="719622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14130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1237FF-B808-0457-F5F8-92B02E9BF6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32785" y="1721581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7A12AD-3336-47BC-B288-D52770AF3A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170" y="1505414"/>
            <a:ext cx="4590812" cy="50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0DF71715-4A7F-DDEE-2469-BED086B44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2685" y="2049827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340BBB-716A-8EA4-25F5-AB6DB3E4508E}"/>
              </a:ext>
            </a:extLst>
          </p:cNvPr>
          <p:cNvSpPr txBox="1"/>
          <p:nvPr/>
        </p:nvSpPr>
        <p:spPr>
          <a:xfrm>
            <a:off x="8002684" y="6258412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Second World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Second World War happened between 1939-1945 AD. </a:t>
            </a:r>
          </a:p>
          <a:p>
            <a:r>
              <a:rPr lang="en-GB" sz="3200" dirty="0"/>
              <a:t> Many of the things they used every day, do not exist today.  </a:t>
            </a:r>
          </a:p>
          <a:p>
            <a:r>
              <a:rPr lang="en-GB" sz="3200" dirty="0"/>
              <a:t> Sometimes it can be difficult for archaeologists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used during the Second World War.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3AC1CB-9621-3241-7238-88D034C2BE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E7358A-B62B-C626-CB3A-47B5E396F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6791" y="447188"/>
            <a:ext cx="6078416" cy="607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gas mask for a baby!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62A6B28-97A0-1D93-B73F-DA4C1ECB1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1163" y="1417638"/>
            <a:ext cx="3794763" cy="514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900050-5F88-C588-BF6D-DBCBE4847CE7}"/>
              </a:ext>
            </a:extLst>
          </p:cNvPr>
          <p:cNvSpPr txBox="1"/>
          <p:nvPr/>
        </p:nvSpPr>
        <p:spPr>
          <a:xfrm>
            <a:off x="7970583" y="6226146"/>
            <a:ext cx="341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© IWM</a:t>
            </a:r>
          </a:p>
        </p:txBody>
      </p:sp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12DAED9-8DD9-277E-E482-F29AB439F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9" y="114300"/>
            <a:ext cx="91440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D8CF5AC-3E25-4FF8-BB81-6535C574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grenade (German).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1239D18-C538-B371-045A-EED2BE674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1945652"/>
            <a:ext cx="6553200" cy="463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C52B801-E2C5-9139-D199-1A53313DC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3999" y="366712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darning mushroom (to help mend holes in clothes).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53DAA1D2-C48A-4169-0816-9C0F22A44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423" y="1963615"/>
            <a:ext cx="4777154" cy="47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8194" name="Picture 2" descr="pigeon photography, pigeon cam, Julius Neubronner, World War I, FIrst World War, animal camera, German inventor">
            <a:extLst>
              <a:ext uri="{FF2B5EF4-FFF2-40B4-BE49-F238E27FC236}">
                <a16:creationId xmlns:a16="http://schemas.microsoft.com/office/drawing/2014/main" id="{9F4432D5-F7C8-4BE2-8078-C77ED92422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09688" y="771525"/>
            <a:ext cx="3972622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 pigeon camera used by spies</a:t>
            </a:r>
          </a:p>
        </p:txBody>
      </p:sp>
      <p:pic>
        <p:nvPicPr>
          <p:cNvPr id="9218" name="Picture 2" descr="pigeon photography, pigeon cam, Julius Neubronner, World War I, FIrst World War, animal camera, German inventor">
            <a:extLst>
              <a:ext uri="{FF2B5EF4-FFF2-40B4-BE49-F238E27FC236}">
                <a16:creationId xmlns:a16="http://schemas.microsoft.com/office/drawing/2014/main" id="{854500EE-DCDD-495F-8F8D-C1CF4ADD6F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45776" y="1417638"/>
            <a:ext cx="4500446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10242" name="Picture 2" descr="8 Objects Air Raid Wardens Used In The Blitz | Imperial War Museums">
            <a:extLst>
              <a:ext uri="{FF2B5EF4-FFF2-40B4-BE49-F238E27FC236}">
                <a16:creationId xmlns:a16="http://schemas.microsoft.com/office/drawing/2014/main" id="{31D30029-8981-449D-90C4-EA368814F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4783" y="613316"/>
            <a:ext cx="3982433" cy="59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 stirrup pump (fire extinguisher).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DBF78BD-43B1-1947-97DF-213002C99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6738" y="1430213"/>
            <a:ext cx="3618524" cy="542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2996F6AA-AF30-4FD4-77E9-9C33F1038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163" y="0"/>
            <a:ext cx="6288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an enigma machine. Used by the Germans to create secret messages.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C545B01F-131C-A1C8-6A9B-74F30A1AB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43935" y="1652953"/>
            <a:ext cx="3704130" cy="50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2CA128-E66A-D856-A41C-1B4846C81A0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8570" y="2061551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9923DC655DC547B6F5E5902811A124" ma:contentTypeVersion="13" ma:contentTypeDescription="Create a new document." ma:contentTypeScope="" ma:versionID="018c65d8ee8bab939e0222b1424cd41c">
  <xsd:schema xmlns:xsd="http://www.w3.org/2001/XMLSchema" xmlns:xs="http://www.w3.org/2001/XMLSchema" xmlns:p="http://schemas.microsoft.com/office/2006/metadata/properties" xmlns:ns2="d1e213a8-9a50-4ad7-937b-0126c923e10c" xmlns:ns3="8e2b602f-2fec-491a-86fc-492c80f25f63" targetNamespace="http://schemas.microsoft.com/office/2006/metadata/properties" ma:root="true" ma:fieldsID="57238566bb4fef5e9d282a2c98a78df8" ns2:_="" ns3:_="">
    <xsd:import namespace="d1e213a8-9a50-4ad7-937b-0126c923e10c"/>
    <xsd:import namespace="8e2b602f-2fec-491a-86fc-492c80f25f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213a8-9a50-4ad7-937b-0126c923e1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b602f-2fec-491a-86fc-492c80f25f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1E2843-EA3A-4A9C-B8B2-95BAC578ECC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CA01D4C-9C88-4C91-B751-C3991D28CD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0DF6A2-7E70-4BCD-B06F-4D2C2BB055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e213a8-9a50-4ad7-937b-0126c923e10c"/>
    <ds:schemaRef ds:uri="8e2b602f-2fec-491a-86fc-492c80f25f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453</TotalTime>
  <Words>312</Words>
  <Application>Microsoft Office PowerPoint</Application>
  <PresentationFormat>Widescreen</PresentationFormat>
  <Paragraphs>37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Second World War</vt:lpstr>
      <vt:lpstr>Bob’s Challenge</vt:lpstr>
      <vt:lpstr>1.</vt:lpstr>
      <vt:lpstr>1. It’s a gas mask for a baby!</vt:lpstr>
      <vt:lpstr>2. </vt:lpstr>
      <vt:lpstr>2. It’s a grenade (German).</vt:lpstr>
      <vt:lpstr>3.</vt:lpstr>
      <vt:lpstr>3. It’s a darning mushroom (to help mend holes in clothes).</vt:lpstr>
      <vt:lpstr>4.</vt:lpstr>
      <vt:lpstr>4. It’s a pigeon camera used by spies</vt:lpstr>
      <vt:lpstr>5.</vt:lpstr>
      <vt:lpstr>5. It’s a stirrup pump (fire extinguisher).</vt:lpstr>
      <vt:lpstr>6.</vt:lpstr>
      <vt:lpstr>6. It’s an enigma machine. Used by the Germans to create secret messages.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Shona Carnall</cp:lastModifiedBy>
  <cp:revision>28</cp:revision>
  <dcterms:created xsi:type="dcterms:W3CDTF">2016-11-01T21:22:19Z</dcterms:created>
  <dcterms:modified xsi:type="dcterms:W3CDTF">2026-10-12T14:16:58Z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0x010100F49923DC655DC547B6F5E5902811A124</vt:lpwstr>
  </property>
</Properties>
</file>