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7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72" r:id="rId15"/>
    <p:sldId id="273" r:id="rId16"/>
    <p:sldId id="274" r:id="rId17"/>
    <p:sldId id="268" r:id="rId18"/>
    <p:sldId id="269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47" autoAdjust="0"/>
    <p:restoredTop sz="94660"/>
  </p:normalViewPr>
  <p:slideViewPr>
    <p:cSldViewPr snapToGrid="0">
      <p:cViewPr varScale="1">
        <p:scale>
          <a:sx n="82" d="100"/>
          <a:sy n="82" d="100"/>
        </p:scale>
        <p:origin x="78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097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994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737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815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752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16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326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586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205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464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969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850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109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58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799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Alien</a:t>
            </a:r>
            <a:br>
              <a:rPr lang="en-GB" dirty="0"/>
            </a:br>
            <a:r>
              <a:rPr lang="en-GB" dirty="0"/>
              <a:t>Archaeology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Tudor England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F9A52F-3FEE-CFB5-5C26-6FF9701A48D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95647" y="1449147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04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Hello! I’m Bob!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826" y="2222287"/>
            <a:ext cx="7593496" cy="3636511"/>
          </a:xfrm>
        </p:spPr>
        <p:txBody>
          <a:bodyPr>
            <a:normAutofit/>
          </a:bodyPr>
          <a:lstStyle/>
          <a:p>
            <a:r>
              <a:rPr lang="en-GB" sz="2800" dirty="0"/>
              <a:t> I’m an alien from a different planet!</a:t>
            </a:r>
          </a:p>
          <a:p>
            <a:r>
              <a:rPr lang="en-GB" sz="2800" dirty="0"/>
              <a:t> I’ve come to see what it is like on Earth.</a:t>
            </a:r>
          </a:p>
          <a:p>
            <a:r>
              <a:rPr lang="en-GB" sz="2800" dirty="0"/>
              <a:t> You have such strange objects that we don’t have on my planet.  And I have no idea what you do with them!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7F0516-F725-5876-81D5-4B52150AEA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97616" y="1824286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5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mean, what is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8"/>
            <a:ext cx="2952260" cy="93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What is it?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10000" y="4743167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How do you use it?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644180" y="2148672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Where does it live?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644180" y="4892601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Who uses it?</a:t>
            </a:r>
          </a:p>
        </p:txBody>
      </p:sp>
      <p:pic>
        <p:nvPicPr>
          <p:cNvPr id="2050" name="Picture 2" descr="Extra thin 30cm aluminium ruler with centimeters and inches">
            <a:extLst>
              <a:ext uri="{FF2B5EF4-FFF2-40B4-BE49-F238E27FC236}">
                <a16:creationId xmlns:a16="http://schemas.microsoft.com/office/drawing/2014/main" id="{7112D993-5B59-4993-A01C-4E29BE18E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0972" y="1965399"/>
            <a:ext cx="4725914" cy="472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350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Archaeologists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809" y="2222287"/>
            <a:ext cx="6347791" cy="3636511"/>
          </a:xfrm>
        </p:spPr>
        <p:txBody>
          <a:bodyPr>
            <a:normAutofit/>
          </a:bodyPr>
          <a:lstStyle/>
          <a:p>
            <a:r>
              <a:rPr lang="en-GB" sz="2400" dirty="0"/>
              <a:t>Archaeologists dig up the remains of the past.</a:t>
            </a:r>
          </a:p>
          <a:p>
            <a:r>
              <a:rPr lang="en-GB" sz="2400" dirty="0"/>
              <a:t>Sometimes, they don’t know what they have found.</a:t>
            </a:r>
          </a:p>
          <a:p>
            <a:r>
              <a:rPr lang="en-GB" sz="2400" dirty="0"/>
              <a:t>Just like an alien looking at our objects, they have to figure out what it was used for.  </a:t>
            </a:r>
          </a:p>
        </p:txBody>
      </p:sp>
      <p:pic>
        <p:nvPicPr>
          <p:cNvPr id="4" name="Picture 2" descr="Archaeologists studying Carian tomb in Milas Becin">
            <a:extLst>
              <a:ext uri="{FF2B5EF4-FFF2-40B4-BE49-F238E27FC236}">
                <a16:creationId xmlns:a16="http://schemas.microsoft.com/office/drawing/2014/main" id="{65D4F1BB-0722-4E21-BF57-33A0C3C31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2685" y="2049827"/>
            <a:ext cx="3629905" cy="420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AE9C1B0-1982-A9DE-7789-8FC95E212EB2}"/>
              </a:ext>
            </a:extLst>
          </p:cNvPr>
          <p:cNvSpPr txBox="1"/>
          <p:nvPr/>
        </p:nvSpPr>
        <p:spPr>
          <a:xfrm>
            <a:off x="8002684" y="6258412"/>
            <a:ext cx="36299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  <a:lumOff val="25000"/>
                  </a:schemeClr>
                </a:solidFill>
              </a:rPr>
              <a:t>"Archaeologists studying Carian tomb in Milas Becin" by Ms. Yasemin Polat is licensed under CC BY-SA 3.0.</a:t>
            </a:r>
            <a:endParaRPr lang="en-GB" sz="10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073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Tudors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 Tudor England dates from 1485 – 1603AD.  </a:t>
            </a:r>
          </a:p>
          <a:p>
            <a:r>
              <a:rPr lang="en-GB" sz="3200" dirty="0"/>
              <a:t>Many of the things they used every day, do not exist today.  </a:t>
            </a:r>
          </a:p>
          <a:p>
            <a:r>
              <a:rPr lang="en-GB" sz="3200" dirty="0"/>
              <a:t> Sometimes it can be difficult for archaeologists and historians to work out what they are.</a:t>
            </a:r>
          </a:p>
        </p:txBody>
      </p:sp>
    </p:spTree>
    <p:extLst>
      <p:ext uri="{BB962C8B-B14F-4D97-AF65-F5344CB8AC3E}">
        <p14:creationId xmlns:p14="http://schemas.microsoft.com/office/powerpoint/2010/main" val="304293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Bob’s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7159097" cy="3636511"/>
          </a:xfrm>
        </p:spPr>
        <p:txBody>
          <a:bodyPr>
            <a:normAutofit/>
          </a:bodyPr>
          <a:lstStyle/>
          <a:p>
            <a:r>
              <a:rPr lang="en-GB" sz="2800" dirty="0"/>
              <a:t> Bob has found some objects used by the people in Tudor England.</a:t>
            </a:r>
          </a:p>
          <a:p>
            <a:r>
              <a:rPr lang="en-GB" sz="2800" dirty="0"/>
              <a:t> He has asked you to draw or write what you think they might be or how they are used.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E27EF3-4E27-BF0E-0989-6FFE97A6272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85892" y="2336799"/>
            <a:ext cx="5052646" cy="470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65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6A30249-DBDD-A5E2-7A67-F9CEE6A68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271463"/>
            <a:ext cx="9144000" cy="631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D98C08-9A9A-EA50-DD85-9C98BC97CE23}"/>
              </a:ext>
            </a:extLst>
          </p:cNvPr>
          <p:cNvSpPr txBox="1"/>
          <p:nvPr/>
        </p:nvSpPr>
        <p:spPr>
          <a:xfrm>
            <a:off x="8572500" y="6581001"/>
            <a:ext cx="61018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chemeClr val="tx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en-GB" sz="1200" b="0" i="0" dirty="0" err="1">
                <a:solidFill>
                  <a:schemeClr val="tx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Wellcome</a:t>
            </a:r>
            <a:r>
              <a:rPr lang="en-GB" sz="1200" b="0" i="0" dirty="0">
                <a:solidFill>
                  <a:schemeClr val="tx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Images</a:t>
            </a:r>
            <a:endParaRPr lang="en-GB" sz="1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616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1" y="0"/>
            <a:ext cx="10571998" cy="970450"/>
          </a:xfrm>
        </p:spPr>
        <p:txBody>
          <a:bodyPr/>
          <a:lstStyle/>
          <a:p>
            <a:r>
              <a:rPr lang="en-GB" dirty="0"/>
              <a:t>1. It’s a chamber pot (a toilet).</a:t>
            </a:r>
          </a:p>
        </p:txBody>
      </p:sp>
      <p:pic>
        <p:nvPicPr>
          <p:cNvPr id="6146" name="Picture 2" descr="Erddig © National Trust">
            <a:extLst>
              <a:ext uri="{FF2B5EF4-FFF2-40B4-BE49-F238E27FC236}">
                <a16:creationId xmlns:a16="http://schemas.microsoft.com/office/drawing/2014/main" id="{CB3E1659-2F55-4DE9-9C28-6591559A5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5493" y="1029397"/>
            <a:ext cx="4401014" cy="562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AE504-6549-C8E7-2FC8-13B0E4F94718}"/>
              </a:ext>
            </a:extLst>
          </p:cNvPr>
          <p:cNvSpPr txBox="1"/>
          <p:nvPr/>
        </p:nvSpPr>
        <p:spPr>
          <a:xfrm>
            <a:off x="8549054" y="6009362"/>
            <a:ext cx="29161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An Old Woman at a Window emptying a Chamber Pot ('Sleazy Bess’) © National Trust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487480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C8D89CC-0A9B-CC6D-8DD1-F4106DB2F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4750" y="452438"/>
            <a:ext cx="4762500" cy="595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E7915A-6E7C-009B-0E4C-7E0706F7A5CE}"/>
              </a:ext>
            </a:extLst>
          </p:cNvPr>
          <p:cNvSpPr txBox="1"/>
          <p:nvPr/>
        </p:nvSpPr>
        <p:spPr>
          <a:xfrm>
            <a:off x="8572500" y="6581001"/>
            <a:ext cx="22947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chemeClr val="tx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en-GB" sz="1200" b="0" i="0" dirty="0" err="1">
                <a:solidFill>
                  <a:schemeClr val="tx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Wellcome</a:t>
            </a:r>
            <a:r>
              <a:rPr lang="en-GB" sz="1200" b="0" i="0" dirty="0">
                <a:solidFill>
                  <a:schemeClr val="tx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Images</a:t>
            </a:r>
            <a:endParaRPr lang="en-GB" sz="1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260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It’s a ‘scold's bridle’ or Brank (to punish people for gossiping).</a:t>
            </a:r>
          </a:p>
        </p:txBody>
      </p:sp>
      <p:pic>
        <p:nvPicPr>
          <p:cNvPr id="8194" name="Picture 2" descr="Index of /files/38905/38905-h/images">
            <a:extLst>
              <a:ext uri="{FF2B5EF4-FFF2-40B4-BE49-F238E27FC236}">
                <a16:creationId xmlns:a16="http://schemas.microsoft.com/office/drawing/2014/main" id="{6D2AA464-B591-47A2-8592-DA049609F8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6720" y="2310303"/>
            <a:ext cx="276225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4B1E7F1-0516-7863-839C-0B7F639B4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1359" y="1675667"/>
            <a:ext cx="4428025" cy="860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2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B66D43F-DB49-DAF0-3570-AF19C81B8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4775" y="381000"/>
            <a:ext cx="436245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848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76472"/>
            <a:ext cx="10571998" cy="970450"/>
          </a:xfrm>
        </p:spPr>
        <p:txBody>
          <a:bodyPr/>
          <a:lstStyle/>
          <a:p>
            <a:r>
              <a:rPr lang="en-GB" dirty="0"/>
              <a:t>3. It’s a horn book to help with learning letters (like a whiteboard)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4DC2D9A5-AA0F-4E09-B655-72758732F1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298" y="1624041"/>
            <a:ext cx="5082130" cy="512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524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</a:t>
            </a:r>
          </a:p>
        </p:txBody>
      </p:sp>
      <p:pic>
        <p:nvPicPr>
          <p:cNvPr id="11266" name="Picture 2" descr="11 Tudor treasures recovered from the wreck of The Mary Rose – Museum Crush">
            <a:extLst>
              <a:ext uri="{FF2B5EF4-FFF2-40B4-BE49-F238E27FC236}">
                <a16:creationId xmlns:a16="http://schemas.microsoft.com/office/drawing/2014/main" id="{6FEB6CCF-5F42-442C-95E7-9029CFFAA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9619" y="929095"/>
            <a:ext cx="7872761" cy="548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68B1C7-8D47-7C25-02E3-EFE859268F8E}"/>
              </a:ext>
            </a:extLst>
          </p:cNvPr>
          <p:cNvSpPr txBox="1"/>
          <p:nvPr/>
        </p:nvSpPr>
        <p:spPr>
          <a:xfrm>
            <a:off x="8572500" y="6581001"/>
            <a:ext cx="22947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chemeClr val="tx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© Mary Rose Trust</a:t>
            </a:r>
            <a:endParaRPr lang="en-GB" sz="1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327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It’s a pomander (filled with spices for you to smell).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8D0295A-F5C6-2D64-8474-E93432C27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1487" y="1798759"/>
            <a:ext cx="3629025" cy="479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873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</a:t>
            </a:r>
          </a:p>
        </p:txBody>
      </p:sp>
      <p:pic>
        <p:nvPicPr>
          <p:cNvPr id="13314" name="Picture 2" descr="Pilot Gimballed Compass">
            <a:extLst>
              <a:ext uri="{FF2B5EF4-FFF2-40B4-BE49-F238E27FC236}">
                <a16:creationId xmlns:a16="http://schemas.microsoft.com/office/drawing/2014/main" id="{C938C0EF-9CD9-41ED-A648-6F12C6058E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62249" y="1417638"/>
            <a:ext cx="6667500" cy="443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9D652D-1969-8E71-79E3-3486564ADA14}"/>
              </a:ext>
            </a:extLst>
          </p:cNvPr>
          <p:cNvSpPr txBox="1"/>
          <p:nvPr/>
        </p:nvSpPr>
        <p:spPr>
          <a:xfrm>
            <a:off x="8572500" y="6581001"/>
            <a:ext cx="22947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chemeClr val="tx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© Mary Rose Trust</a:t>
            </a:r>
            <a:endParaRPr lang="en-GB" sz="1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204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It’s a compass (from the Mary Rose)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3A2C35-4D80-4088-9EBF-BF2D8D1245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87281" y="2062974"/>
            <a:ext cx="3817436" cy="41868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1BAF6B-CB7C-F4F9-8A12-B133FB397ED2}"/>
              </a:ext>
            </a:extLst>
          </p:cNvPr>
          <p:cNvSpPr txBox="1"/>
          <p:nvPr/>
        </p:nvSpPr>
        <p:spPr>
          <a:xfrm>
            <a:off x="8572500" y="6581001"/>
            <a:ext cx="22947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chemeClr val="tx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© Mary Rose Trust</a:t>
            </a:r>
            <a:endParaRPr lang="en-GB" sz="1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864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</a:t>
            </a:r>
          </a:p>
        </p:txBody>
      </p:sp>
      <p:pic>
        <p:nvPicPr>
          <p:cNvPr id="3" name="Picture 2" descr="Trencher top image">
            <a:extLst>
              <a:ext uri="{FF2B5EF4-FFF2-40B4-BE49-F238E27FC236}">
                <a16:creationId xmlns:a16="http://schemas.microsoft.com/office/drawing/2014/main" id="{73EDEAF8-A6EF-9E5F-B826-2CEA7E43A4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9707" y="1417638"/>
            <a:ext cx="5732583" cy="460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D1DC94-7682-B7D0-9E19-708DCA404AE2}"/>
              </a:ext>
            </a:extLst>
          </p:cNvPr>
          <p:cNvSpPr txBox="1"/>
          <p:nvPr/>
        </p:nvSpPr>
        <p:spPr>
          <a:xfrm>
            <a:off x="8572500" y="6581001"/>
            <a:ext cx="22947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chemeClr val="tx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© V&amp;A Museum</a:t>
            </a:r>
            <a:endParaRPr lang="en-GB" sz="1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627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1" y="95495"/>
            <a:ext cx="10571998" cy="970450"/>
          </a:xfrm>
        </p:spPr>
        <p:txBody>
          <a:bodyPr/>
          <a:lstStyle/>
          <a:p>
            <a:r>
              <a:rPr lang="en-GB" dirty="0"/>
              <a:t>6. It’s a trencher – a wooden plate</a:t>
            </a:r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57FFDBB9-B74A-5950-8B20-88B1543900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1319823"/>
            <a:ext cx="7620000" cy="530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526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Callout 10"/>
          <p:cNvSpPr/>
          <p:nvPr/>
        </p:nvSpPr>
        <p:spPr>
          <a:xfrm>
            <a:off x="5934303" y="183997"/>
            <a:ext cx="5524537" cy="3224698"/>
          </a:xfrm>
          <a:prstGeom prst="wedgeEllipseCallout">
            <a:avLst>
              <a:gd name="adj1" fmla="val -59453"/>
              <a:gd name="adj2" fmla="val 625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dirty="0"/>
              <a:t>Thanks everyone!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5B5EF0-F33D-F6AF-43C6-3529D4DD36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9908" y="2082194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57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8664B0"/>
      </a:accent1>
      <a:accent2>
        <a:srgbClr val="D75BCD"/>
      </a:accent2>
      <a:accent3>
        <a:srgbClr val="E54D86"/>
      </a:accent3>
      <a:accent4>
        <a:srgbClr val="DE4547"/>
      </a:accent4>
      <a:accent5>
        <a:srgbClr val="F16E40"/>
      </a:accent5>
      <a:accent6>
        <a:srgbClr val="EB9C5A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7AF46513-5B0D-4B03-9323-32F3F0BFC9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535</TotalTime>
  <Words>358</Words>
  <Application>Microsoft Office PowerPoint</Application>
  <PresentationFormat>Widescreen</PresentationFormat>
  <Paragraphs>43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2</vt:lpstr>
      <vt:lpstr>Quotable</vt:lpstr>
      <vt:lpstr>Alien Archaeology</vt:lpstr>
      <vt:lpstr>Hello! I’m Bob!</vt:lpstr>
      <vt:lpstr>I mean, what is THIS?</vt:lpstr>
      <vt:lpstr>What do Archaeologists do?</vt:lpstr>
      <vt:lpstr>The Tudors</vt:lpstr>
      <vt:lpstr>Bob’s Challenge</vt:lpstr>
      <vt:lpstr>1.</vt:lpstr>
      <vt:lpstr>1. It’s a chamber pot (a toilet).</vt:lpstr>
      <vt:lpstr>2. </vt:lpstr>
      <vt:lpstr>2. It’s a ‘scold's bridle’ or Brank (to punish people for gossiping).</vt:lpstr>
      <vt:lpstr>3.</vt:lpstr>
      <vt:lpstr>3. It’s a horn book to help with learning letters (like a whiteboard)</vt:lpstr>
      <vt:lpstr>4.</vt:lpstr>
      <vt:lpstr>4. It’s a pomander (filled with spices for you to smell).</vt:lpstr>
      <vt:lpstr>5.</vt:lpstr>
      <vt:lpstr>5. It’s a compass (from the Mary Rose)</vt:lpstr>
      <vt:lpstr>6.</vt:lpstr>
      <vt:lpstr>6. It’s a trencher – a wooden 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Alien Archaeology</dc:title>
  <dc:creator>SnowflakeShona</dc:creator>
  <cp:lastModifiedBy>Shona Carnall</cp:lastModifiedBy>
  <cp:revision>39</cp:revision>
  <dcterms:created xsi:type="dcterms:W3CDTF">2016-11-01T21:22:19Z</dcterms:created>
  <dcterms:modified xsi:type="dcterms:W3CDTF">2026-10-12T13:26:36Z</dcterms:modified>
</cp:coreProperties>
</file>